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65" r:id="rId3"/>
    <p:sldId id="264" r:id="rId4"/>
    <p:sldId id="266" r:id="rId5"/>
    <p:sldId id="278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190B0-B56B-434E-939E-E0E4F562EBD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9FC23D8B-EB92-4B7D-A098-F28DE89CAA52}">
      <dgm:prSet phldrT="[Tekst]"/>
      <dgm:spPr/>
      <dgm:t>
        <a:bodyPr/>
        <a:lstStyle/>
        <a:p>
          <a:r>
            <a:rPr lang="nb-NO" dirty="0" smtClean="0"/>
            <a:t>Fastlege</a:t>
          </a:r>
          <a:endParaRPr lang="nb-NO" dirty="0"/>
        </a:p>
      </dgm:t>
    </dgm:pt>
    <dgm:pt modelId="{B30CB182-A141-4E5D-8289-971625B065D4}" type="parTrans" cxnId="{589555F4-F995-4565-AE62-19AF83E8EDCA}">
      <dgm:prSet/>
      <dgm:spPr/>
      <dgm:t>
        <a:bodyPr/>
        <a:lstStyle/>
        <a:p>
          <a:endParaRPr lang="nb-NO"/>
        </a:p>
      </dgm:t>
    </dgm:pt>
    <dgm:pt modelId="{A0544712-A6E6-46EC-9F95-3ADD5E7D5603}" type="sibTrans" cxnId="{589555F4-F995-4565-AE62-19AF83E8EDCA}">
      <dgm:prSet/>
      <dgm:spPr/>
      <dgm:t>
        <a:bodyPr/>
        <a:lstStyle/>
        <a:p>
          <a:endParaRPr lang="nb-NO"/>
        </a:p>
      </dgm:t>
    </dgm:pt>
    <dgm:pt modelId="{5B2CC5C6-0705-4BE6-AFA2-13314B4B794C}">
      <dgm:prSet phldrT="[Tekst]" custT="1"/>
      <dgm:spPr/>
      <dgm:t>
        <a:bodyPr/>
        <a:lstStyle/>
        <a:p>
          <a:r>
            <a:rPr lang="nb-NO" sz="1000" dirty="0" smtClean="0"/>
            <a:t> </a:t>
          </a:r>
          <a:r>
            <a:rPr lang="nb-NO" sz="1100" b="0" dirty="0" err="1" smtClean="0"/>
            <a:t>Epikrise</a:t>
          </a:r>
          <a:endParaRPr lang="nb-NO" sz="1100" b="0" dirty="0"/>
        </a:p>
      </dgm:t>
    </dgm:pt>
    <dgm:pt modelId="{2D9B6B03-94A0-425E-A855-AA9A7649C515}" type="parTrans" cxnId="{8D50A347-9529-4048-8F49-125440E404C9}">
      <dgm:prSet/>
      <dgm:spPr/>
      <dgm:t>
        <a:bodyPr/>
        <a:lstStyle/>
        <a:p>
          <a:endParaRPr lang="nb-NO"/>
        </a:p>
      </dgm:t>
    </dgm:pt>
    <dgm:pt modelId="{3325BD9F-9BF2-4D80-9DD6-3C023B0C3C68}" type="sibTrans" cxnId="{8D50A347-9529-4048-8F49-125440E404C9}">
      <dgm:prSet/>
      <dgm:spPr/>
      <dgm:t>
        <a:bodyPr/>
        <a:lstStyle/>
        <a:p>
          <a:endParaRPr lang="nb-NO"/>
        </a:p>
      </dgm:t>
    </dgm:pt>
    <dgm:pt modelId="{5B4A1334-FFE8-4E0F-8A9E-F47079ED6057}">
      <dgm:prSet phldrT="[Tekst]"/>
      <dgm:spPr/>
      <dgm:t>
        <a:bodyPr/>
        <a:lstStyle/>
        <a:p>
          <a:r>
            <a:rPr lang="nb-NO" dirty="0" smtClean="0"/>
            <a:t>Bruker</a:t>
          </a:r>
          <a:endParaRPr lang="nb-NO" dirty="0"/>
        </a:p>
      </dgm:t>
    </dgm:pt>
    <dgm:pt modelId="{9B81AFF8-EBE7-4808-AFBA-186747DF1781}" type="parTrans" cxnId="{A914B149-B035-416D-9F82-560CF5DCC54D}">
      <dgm:prSet/>
      <dgm:spPr/>
      <dgm:t>
        <a:bodyPr/>
        <a:lstStyle/>
        <a:p>
          <a:endParaRPr lang="nb-NO"/>
        </a:p>
      </dgm:t>
    </dgm:pt>
    <dgm:pt modelId="{0BF47E7D-BC4D-4124-9092-A31DCCB35265}" type="sibTrans" cxnId="{A914B149-B035-416D-9F82-560CF5DCC54D}">
      <dgm:prSet/>
      <dgm:spPr/>
      <dgm:t>
        <a:bodyPr/>
        <a:lstStyle/>
        <a:p>
          <a:endParaRPr lang="nb-NO"/>
        </a:p>
      </dgm:t>
    </dgm:pt>
    <dgm:pt modelId="{4CFD8D96-02D4-4FBA-8EF8-AF4551216935}">
      <dgm:prSet phldrT="[Tekst]" custT="1"/>
      <dgm:spPr/>
      <dgm:t>
        <a:bodyPr/>
        <a:lstStyle/>
        <a:p>
          <a:r>
            <a:rPr lang="nb-NO" sz="1100" b="0" dirty="0" smtClean="0"/>
            <a:t> Pårørende </a:t>
          </a:r>
          <a:endParaRPr lang="nb-NO" sz="1100" b="0" dirty="0"/>
        </a:p>
      </dgm:t>
    </dgm:pt>
    <dgm:pt modelId="{189E2047-672C-4D86-99C2-E5CC5F34FD30}" type="parTrans" cxnId="{9C8E78A6-5B23-4235-A764-7F91B8B48150}">
      <dgm:prSet/>
      <dgm:spPr/>
      <dgm:t>
        <a:bodyPr/>
        <a:lstStyle/>
        <a:p>
          <a:endParaRPr lang="nb-NO"/>
        </a:p>
      </dgm:t>
    </dgm:pt>
    <dgm:pt modelId="{7B5C8F39-13C2-4C63-B1A2-C533F7281812}" type="sibTrans" cxnId="{9C8E78A6-5B23-4235-A764-7F91B8B48150}">
      <dgm:prSet/>
      <dgm:spPr/>
      <dgm:t>
        <a:bodyPr/>
        <a:lstStyle/>
        <a:p>
          <a:endParaRPr lang="nb-NO"/>
        </a:p>
      </dgm:t>
    </dgm:pt>
    <dgm:pt modelId="{9B88C555-B4D3-4519-AE8C-EB7E80439E90}">
      <dgm:prSet phldrT="[Tekst]"/>
      <dgm:spPr/>
      <dgm:t>
        <a:bodyPr/>
        <a:lstStyle/>
        <a:p>
          <a:endParaRPr lang="nb-NO" sz="1000" dirty="0"/>
        </a:p>
      </dgm:t>
    </dgm:pt>
    <dgm:pt modelId="{422D4F29-49EA-445E-94FC-E87EA53B5E3D}" type="parTrans" cxnId="{0369460F-C220-4779-8AB4-7C760C3EA301}">
      <dgm:prSet/>
      <dgm:spPr/>
      <dgm:t>
        <a:bodyPr/>
        <a:lstStyle/>
        <a:p>
          <a:endParaRPr lang="nb-NO"/>
        </a:p>
      </dgm:t>
    </dgm:pt>
    <dgm:pt modelId="{225BF0D9-38B7-4204-9E6C-7987249CEF8F}" type="sibTrans" cxnId="{0369460F-C220-4779-8AB4-7C760C3EA301}">
      <dgm:prSet/>
      <dgm:spPr/>
      <dgm:t>
        <a:bodyPr/>
        <a:lstStyle/>
        <a:p>
          <a:endParaRPr lang="nb-NO"/>
        </a:p>
      </dgm:t>
    </dgm:pt>
    <dgm:pt modelId="{E056949B-1FDD-4184-8961-B1A8FF6740B4}">
      <dgm:prSet phldrT="[Tekst]"/>
      <dgm:spPr/>
      <dgm:t>
        <a:bodyPr/>
        <a:lstStyle/>
        <a:p>
          <a:r>
            <a:rPr lang="nb-NO" dirty="0" smtClean="0"/>
            <a:t>Kommunen</a:t>
          </a:r>
          <a:endParaRPr lang="nb-NO" dirty="0"/>
        </a:p>
      </dgm:t>
    </dgm:pt>
    <dgm:pt modelId="{DF4E8DE6-0203-4666-91C8-CD5FBE529B8C}" type="parTrans" cxnId="{F54943EA-AB5C-4C2C-B1D7-E7DEAC6ABE7D}">
      <dgm:prSet/>
      <dgm:spPr/>
      <dgm:t>
        <a:bodyPr/>
        <a:lstStyle/>
        <a:p>
          <a:endParaRPr lang="nb-NO"/>
        </a:p>
      </dgm:t>
    </dgm:pt>
    <dgm:pt modelId="{5AFE8E89-0A63-4580-974C-B0789DE3E3B9}" type="sibTrans" cxnId="{F54943EA-AB5C-4C2C-B1D7-E7DEAC6ABE7D}">
      <dgm:prSet/>
      <dgm:spPr/>
      <dgm:t>
        <a:bodyPr/>
        <a:lstStyle/>
        <a:p>
          <a:endParaRPr lang="nb-NO"/>
        </a:p>
      </dgm:t>
    </dgm:pt>
    <dgm:pt modelId="{CBE96322-F320-4F2C-BC0A-B6089614E716}">
      <dgm:prSet phldrT="[Tekst]" custT="1"/>
      <dgm:spPr/>
      <dgm:t>
        <a:bodyPr/>
        <a:lstStyle/>
        <a:p>
          <a:r>
            <a:rPr lang="nb-NO" sz="1000" dirty="0" smtClean="0"/>
            <a:t> </a:t>
          </a:r>
          <a:r>
            <a:rPr lang="nb-NO" sz="1100" b="0" dirty="0" smtClean="0"/>
            <a:t>Skole</a:t>
          </a:r>
          <a:endParaRPr lang="nb-NO" sz="1100" b="0" dirty="0"/>
        </a:p>
      </dgm:t>
    </dgm:pt>
    <dgm:pt modelId="{FFF52CC8-6FB6-4B21-86EE-1C17254FF778}" type="parTrans" cxnId="{8A79B33C-A7F9-49A7-9722-3F9A1F2B34A6}">
      <dgm:prSet/>
      <dgm:spPr/>
      <dgm:t>
        <a:bodyPr/>
        <a:lstStyle/>
        <a:p>
          <a:endParaRPr lang="nb-NO"/>
        </a:p>
      </dgm:t>
    </dgm:pt>
    <dgm:pt modelId="{324AE509-0AD1-4582-A8A9-AE3FDD5817B1}" type="sibTrans" cxnId="{8A79B33C-A7F9-49A7-9722-3F9A1F2B34A6}">
      <dgm:prSet/>
      <dgm:spPr/>
      <dgm:t>
        <a:bodyPr/>
        <a:lstStyle/>
        <a:p>
          <a:endParaRPr lang="nb-NO"/>
        </a:p>
      </dgm:t>
    </dgm:pt>
    <dgm:pt modelId="{6B8CC809-6DA9-4FBA-AD35-3B1FC90DF8D5}">
      <dgm:prSet phldrT="[Tekst]"/>
      <dgm:spPr/>
      <dgm:t>
        <a:bodyPr/>
        <a:lstStyle/>
        <a:p>
          <a:endParaRPr lang="nb-NO" sz="1000" dirty="0"/>
        </a:p>
      </dgm:t>
    </dgm:pt>
    <dgm:pt modelId="{5BCF4B70-18A8-4BF1-B2BB-B6C405E65C4D}" type="parTrans" cxnId="{3A476535-B60C-45F4-BDB2-24C7FCAC5B79}">
      <dgm:prSet/>
      <dgm:spPr/>
      <dgm:t>
        <a:bodyPr/>
        <a:lstStyle/>
        <a:p>
          <a:endParaRPr lang="nb-NO"/>
        </a:p>
      </dgm:t>
    </dgm:pt>
    <dgm:pt modelId="{335E0F9F-A1C4-431F-A912-64A6F250B341}" type="sibTrans" cxnId="{3A476535-B60C-45F4-BDB2-24C7FCAC5B79}">
      <dgm:prSet/>
      <dgm:spPr/>
      <dgm:t>
        <a:bodyPr/>
        <a:lstStyle/>
        <a:p>
          <a:endParaRPr lang="nb-NO"/>
        </a:p>
      </dgm:t>
    </dgm:pt>
    <dgm:pt modelId="{84AB435B-6D0E-4F48-B7C5-059373259675}">
      <dgm:prSet phldrT="[Tekst]" custT="1"/>
      <dgm:spPr/>
      <dgm:t>
        <a:bodyPr/>
        <a:lstStyle/>
        <a:p>
          <a:r>
            <a:rPr lang="nb-NO" sz="1100" b="0" dirty="0" smtClean="0"/>
            <a:t> Forespørsler</a:t>
          </a:r>
          <a:endParaRPr lang="nb-NO" sz="1100" b="0" dirty="0"/>
        </a:p>
      </dgm:t>
    </dgm:pt>
    <dgm:pt modelId="{3051365C-858A-42F7-9397-E984B8DF77FA}" type="parTrans" cxnId="{CA6E55A4-71E9-447A-ABB7-E60A3D085C21}">
      <dgm:prSet/>
      <dgm:spPr/>
      <dgm:t>
        <a:bodyPr/>
        <a:lstStyle/>
        <a:p>
          <a:endParaRPr lang="nb-NO"/>
        </a:p>
      </dgm:t>
    </dgm:pt>
    <dgm:pt modelId="{2D8663CE-4622-4379-B47F-76366223ABC2}" type="sibTrans" cxnId="{CA6E55A4-71E9-447A-ABB7-E60A3D085C21}">
      <dgm:prSet/>
      <dgm:spPr/>
      <dgm:t>
        <a:bodyPr/>
        <a:lstStyle/>
        <a:p>
          <a:endParaRPr lang="nb-NO"/>
        </a:p>
      </dgm:t>
    </dgm:pt>
    <dgm:pt modelId="{B6AB9EE6-9E91-4B38-BEC5-B73962DC2B6D}">
      <dgm:prSet phldrT="[Tekst]" custT="1"/>
      <dgm:spPr/>
      <dgm:t>
        <a:bodyPr/>
        <a:lstStyle/>
        <a:p>
          <a:r>
            <a:rPr lang="nb-NO" sz="1100" b="0" dirty="0" smtClean="0"/>
            <a:t>Helsetjenesten/sosial</a:t>
          </a:r>
          <a:endParaRPr lang="nb-NO" sz="1100" b="0" dirty="0"/>
        </a:p>
      </dgm:t>
    </dgm:pt>
    <dgm:pt modelId="{825ABCFE-9972-4FFE-998F-F98DB09059EC}" type="parTrans" cxnId="{681BBA94-E85A-44FD-B436-EF47EC3B49C5}">
      <dgm:prSet/>
      <dgm:spPr/>
      <dgm:t>
        <a:bodyPr/>
        <a:lstStyle/>
        <a:p>
          <a:endParaRPr lang="nb-NO"/>
        </a:p>
      </dgm:t>
    </dgm:pt>
    <dgm:pt modelId="{02DCCCF9-1A59-472D-9E7D-FBCCA9821AF8}" type="sibTrans" cxnId="{681BBA94-E85A-44FD-B436-EF47EC3B49C5}">
      <dgm:prSet/>
      <dgm:spPr/>
      <dgm:t>
        <a:bodyPr/>
        <a:lstStyle/>
        <a:p>
          <a:endParaRPr lang="nb-NO"/>
        </a:p>
      </dgm:t>
    </dgm:pt>
    <dgm:pt modelId="{521DBF1F-1466-48E0-AD96-6276A9DE221A}" type="pres">
      <dgm:prSet presAssocID="{64F190B0-B56B-434E-939E-E0E4F562EB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9ED99351-3165-4D3F-9345-2A807807B5C6}" type="pres">
      <dgm:prSet presAssocID="{64F190B0-B56B-434E-939E-E0E4F562EBDD}" presName="tSp" presStyleCnt="0"/>
      <dgm:spPr/>
    </dgm:pt>
    <dgm:pt modelId="{1EFB6C3F-0D98-42A1-A91D-A79EAC107248}" type="pres">
      <dgm:prSet presAssocID="{64F190B0-B56B-434E-939E-E0E4F562EBDD}" presName="bSp" presStyleCnt="0"/>
      <dgm:spPr/>
    </dgm:pt>
    <dgm:pt modelId="{37873B88-A360-4D1F-88AE-0C468F3F19A1}" type="pres">
      <dgm:prSet presAssocID="{64F190B0-B56B-434E-939E-E0E4F562EBDD}" presName="process" presStyleCnt="0"/>
      <dgm:spPr/>
    </dgm:pt>
    <dgm:pt modelId="{BBF710CD-30AE-4684-B73D-779D6FA0B02A}" type="pres">
      <dgm:prSet presAssocID="{9FC23D8B-EB92-4B7D-A098-F28DE89CAA52}" presName="composite1" presStyleCnt="0"/>
      <dgm:spPr/>
    </dgm:pt>
    <dgm:pt modelId="{023EB1B7-B85D-4BA7-BC25-D30917C37C2D}" type="pres">
      <dgm:prSet presAssocID="{9FC23D8B-EB92-4B7D-A098-F28DE89CAA52}" presName="dummyNode1" presStyleLbl="node1" presStyleIdx="0" presStyleCnt="3"/>
      <dgm:spPr/>
    </dgm:pt>
    <dgm:pt modelId="{5E539596-DC37-43A8-B661-E94B120B4562}" type="pres">
      <dgm:prSet presAssocID="{9FC23D8B-EB92-4B7D-A098-F28DE89CAA52}" presName="childNode1" presStyleLbl="bgAcc1" presStyleIdx="0" presStyleCnt="3" custScaleX="11407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4BB34EA-D8BC-422D-90DE-8944C3BF3243}" type="pres">
      <dgm:prSet presAssocID="{9FC23D8B-EB92-4B7D-A098-F28DE89CAA5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C424CBA-6DD9-49A2-A7FF-8B5B73B6144D}" type="pres">
      <dgm:prSet presAssocID="{9FC23D8B-EB92-4B7D-A098-F28DE89CAA5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A0550CB-927C-4F32-843B-1BF473E3B3A3}" type="pres">
      <dgm:prSet presAssocID="{9FC23D8B-EB92-4B7D-A098-F28DE89CAA52}" presName="connSite1" presStyleCnt="0"/>
      <dgm:spPr/>
    </dgm:pt>
    <dgm:pt modelId="{9C82AF50-9EB6-4EF2-AEEE-2AC7B2123851}" type="pres">
      <dgm:prSet presAssocID="{A0544712-A6E6-46EC-9F95-3ADD5E7D5603}" presName="Name9" presStyleLbl="sibTrans2D1" presStyleIdx="0" presStyleCnt="2"/>
      <dgm:spPr/>
      <dgm:t>
        <a:bodyPr/>
        <a:lstStyle/>
        <a:p>
          <a:endParaRPr lang="nb-NO"/>
        </a:p>
      </dgm:t>
    </dgm:pt>
    <dgm:pt modelId="{297AE625-7600-49F9-86EE-547EDC5A56CA}" type="pres">
      <dgm:prSet presAssocID="{5B4A1334-FFE8-4E0F-8A9E-F47079ED6057}" presName="composite2" presStyleCnt="0"/>
      <dgm:spPr/>
    </dgm:pt>
    <dgm:pt modelId="{BDABF348-262D-47D3-8628-BA0684102EBA}" type="pres">
      <dgm:prSet presAssocID="{5B4A1334-FFE8-4E0F-8A9E-F47079ED6057}" presName="dummyNode2" presStyleLbl="node1" presStyleIdx="0" presStyleCnt="3"/>
      <dgm:spPr/>
    </dgm:pt>
    <dgm:pt modelId="{B6BCD305-1FAE-4622-B53C-94499FDDC4F5}" type="pres">
      <dgm:prSet presAssocID="{5B4A1334-FFE8-4E0F-8A9E-F47079ED605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BEDDD70-482A-49AD-ABF3-236623CD2242}" type="pres">
      <dgm:prSet presAssocID="{5B4A1334-FFE8-4E0F-8A9E-F47079ED605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043AF7F-8397-4AFE-8CDF-9EAB2C698358}" type="pres">
      <dgm:prSet presAssocID="{5B4A1334-FFE8-4E0F-8A9E-F47079ED605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DA02F75-FABC-40C6-8EE3-8F89DF4FAB9F}" type="pres">
      <dgm:prSet presAssocID="{5B4A1334-FFE8-4E0F-8A9E-F47079ED6057}" presName="connSite2" presStyleCnt="0"/>
      <dgm:spPr/>
    </dgm:pt>
    <dgm:pt modelId="{7C2854FC-C8F2-4226-975E-96CA7AF1CB7E}" type="pres">
      <dgm:prSet presAssocID="{0BF47E7D-BC4D-4124-9092-A31DCCB35265}" presName="Name18" presStyleLbl="sibTrans2D1" presStyleIdx="1" presStyleCnt="2"/>
      <dgm:spPr/>
      <dgm:t>
        <a:bodyPr/>
        <a:lstStyle/>
        <a:p>
          <a:endParaRPr lang="nb-NO"/>
        </a:p>
      </dgm:t>
    </dgm:pt>
    <dgm:pt modelId="{11B27B97-D69C-477E-BB51-468AC4D010A0}" type="pres">
      <dgm:prSet presAssocID="{E056949B-1FDD-4184-8961-B1A8FF6740B4}" presName="composite1" presStyleCnt="0"/>
      <dgm:spPr/>
    </dgm:pt>
    <dgm:pt modelId="{A4F235CB-9E6C-4D75-B6D5-5ADDF22346F6}" type="pres">
      <dgm:prSet presAssocID="{E056949B-1FDD-4184-8961-B1A8FF6740B4}" presName="dummyNode1" presStyleLbl="node1" presStyleIdx="1" presStyleCnt="3"/>
      <dgm:spPr/>
    </dgm:pt>
    <dgm:pt modelId="{B87E8544-0082-473A-B2DA-2C12B152C5FB}" type="pres">
      <dgm:prSet presAssocID="{E056949B-1FDD-4184-8961-B1A8FF6740B4}" presName="childNode1" presStyleLbl="bgAcc1" presStyleIdx="2" presStyleCnt="3" custScaleX="124518" custLinFactNeighborX="-4642" custLinFactNeighborY="377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E0709E5-F285-4919-B95A-4E4744D3DF41}" type="pres">
      <dgm:prSet presAssocID="{E056949B-1FDD-4184-8961-B1A8FF6740B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53E6046-9A7B-46FD-808C-8F086018A728}" type="pres">
      <dgm:prSet presAssocID="{E056949B-1FDD-4184-8961-B1A8FF6740B4}" presName="parentNode1" presStyleLbl="node1" presStyleIdx="2" presStyleCnt="3" custLinFactNeighborX="26697" custLinFactNeighborY="-714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7EF0E4C-4824-4B8A-B632-3937C2CE2233}" type="pres">
      <dgm:prSet presAssocID="{E056949B-1FDD-4184-8961-B1A8FF6740B4}" presName="connSite1" presStyleCnt="0"/>
      <dgm:spPr/>
    </dgm:pt>
  </dgm:ptLst>
  <dgm:cxnLst>
    <dgm:cxn modelId="{4490D0A1-F6DE-41DF-B03F-18F0D89D12A5}" type="presOf" srcId="{6B8CC809-6DA9-4FBA-AD35-3B1FC90DF8D5}" destId="{B87E8544-0082-473A-B2DA-2C12B152C5FB}" srcOrd="0" destOrd="2" presId="urn:microsoft.com/office/officeart/2005/8/layout/hProcess4"/>
    <dgm:cxn modelId="{B72B608B-2606-4D0F-B87B-9EBC7927F6FF}" type="presOf" srcId="{CBE96322-F320-4F2C-BC0A-B6089614E716}" destId="{B87E8544-0082-473A-B2DA-2C12B152C5FB}" srcOrd="0" destOrd="0" presId="urn:microsoft.com/office/officeart/2005/8/layout/hProcess4"/>
    <dgm:cxn modelId="{C43568D4-027D-4A41-8B31-ED8151CABEC9}" type="presOf" srcId="{5B2CC5C6-0705-4BE6-AFA2-13314B4B794C}" destId="{5E539596-DC37-43A8-B661-E94B120B4562}" srcOrd="0" destOrd="0" presId="urn:microsoft.com/office/officeart/2005/8/layout/hProcess4"/>
    <dgm:cxn modelId="{3FB85DFD-9A20-4858-AD7F-AD068ABB0A44}" type="presOf" srcId="{9FC23D8B-EB92-4B7D-A098-F28DE89CAA52}" destId="{DC424CBA-6DD9-49A2-A7FF-8B5B73B6144D}" srcOrd="0" destOrd="0" presId="urn:microsoft.com/office/officeart/2005/8/layout/hProcess4"/>
    <dgm:cxn modelId="{2F4DF877-7711-4DE0-8E52-6A691B0D1D5B}" type="presOf" srcId="{B6AB9EE6-9E91-4B38-BEC5-B73962DC2B6D}" destId="{8E0709E5-F285-4919-B95A-4E4744D3DF41}" srcOrd="1" destOrd="1" presId="urn:microsoft.com/office/officeart/2005/8/layout/hProcess4"/>
    <dgm:cxn modelId="{589555F4-F995-4565-AE62-19AF83E8EDCA}" srcId="{64F190B0-B56B-434E-939E-E0E4F562EBDD}" destId="{9FC23D8B-EB92-4B7D-A098-F28DE89CAA52}" srcOrd="0" destOrd="0" parTransId="{B30CB182-A141-4E5D-8289-971625B065D4}" sibTransId="{A0544712-A6E6-46EC-9F95-3ADD5E7D5603}"/>
    <dgm:cxn modelId="{E1C7DC49-A30E-49B6-BB18-F9A95AB8B8BA}" type="presOf" srcId="{9B88C555-B4D3-4519-AE8C-EB7E80439E90}" destId="{B6BCD305-1FAE-4622-B53C-94499FDDC4F5}" srcOrd="0" destOrd="1" presId="urn:microsoft.com/office/officeart/2005/8/layout/hProcess4"/>
    <dgm:cxn modelId="{681BBA94-E85A-44FD-B436-EF47EC3B49C5}" srcId="{E056949B-1FDD-4184-8961-B1A8FF6740B4}" destId="{B6AB9EE6-9E91-4B38-BEC5-B73962DC2B6D}" srcOrd="1" destOrd="0" parTransId="{825ABCFE-9972-4FFE-998F-F98DB09059EC}" sibTransId="{02DCCCF9-1A59-472D-9E7D-FBCCA9821AF8}"/>
    <dgm:cxn modelId="{7048297C-FE16-44C5-9DC2-3BD4C4D3842E}" type="presOf" srcId="{9B88C555-B4D3-4519-AE8C-EB7E80439E90}" destId="{FBEDDD70-482A-49AD-ABF3-236623CD2242}" srcOrd="1" destOrd="1" presId="urn:microsoft.com/office/officeart/2005/8/layout/hProcess4"/>
    <dgm:cxn modelId="{8A79B33C-A7F9-49A7-9722-3F9A1F2B34A6}" srcId="{E056949B-1FDD-4184-8961-B1A8FF6740B4}" destId="{CBE96322-F320-4F2C-BC0A-B6089614E716}" srcOrd="0" destOrd="0" parTransId="{FFF52CC8-6FB6-4B21-86EE-1C17254FF778}" sibTransId="{324AE509-0AD1-4582-A8A9-AE3FDD5817B1}"/>
    <dgm:cxn modelId="{A914B149-B035-416D-9F82-560CF5DCC54D}" srcId="{64F190B0-B56B-434E-939E-E0E4F562EBDD}" destId="{5B4A1334-FFE8-4E0F-8A9E-F47079ED6057}" srcOrd="1" destOrd="0" parTransId="{9B81AFF8-EBE7-4808-AFBA-186747DF1781}" sibTransId="{0BF47E7D-BC4D-4124-9092-A31DCCB35265}"/>
    <dgm:cxn modelId="{08DC75F4-E3A3-4A4E-9D41-7B3E03DD6DA0}" type="presOf" srcId="{64F190B0-B56B-434E-939E-E0E4F562EBDD}" destId="{521DBF1F-1466-48E0-AD96-6276A9DE221A}" srcOrd="0" destOrd="0" presId="urn:microsoft.com/office/officeart/2005/8/layout/hProcess4"/>
    <dgm:cxn modelId="{CA6E55A4-71E9-447A-ABB7-E60A3D085C21}" srcId="{9FC23D8B-EB92-4B7D-A098-F28DE89CAA52}" destId="{84AB435B-6D0E-4F48-B7C5-059373259675}" srcOrd="1" destOrd="0" parTransId="{3051365C-858A-42F7-9397-E984B8DF77FA}" sibTransId="{2D8663CE-4622-4379-B47F-76366223ABC2}"/>
    <dgm:cxn modelId="{F5AF6F07-D83D-4949-9570-A24BA22E1C5D}" type="presOf" srcId="{4CFD8D96-02D4-4FBA-8EF8-AF4551216935}" destId="{FBEDDD70-482A-49AD-ABF3-236623CD2242}" srcOrd="1" destOrd="0" presId="urn:microsoft.com/office/officeart/2005/8/layout/hProcess4"/>
    <dgm:cxn modelId="{BB30F787-2D4A-4F42-8260-A839A0771CB7}" type="presOf" srcId="{5B2CC5C6-0705-4BE6-AFA2-13314B4B794C}" destId="{E4BB34EA-D8BC-422D-90DE-8944C3BF3243}" srcOrd="1" destOrd="0" presId="urn:microsoft.com/office/officeart/2005/8/layout/hProcess4"/>
    <dgm:cxn modelId="{3A476535-B60C-45F4-BDB2-24C7FCAC5B79}" srcId="{E056949B-1FDD-4184-8961-B1A8FF6740B4}" destId="{6B8CC809-6DA9-4FBA-AD35-3B1FC90DF8D5}" srcOrd="2" destOrd="0" parTransId="{5BCF4B70-18A8-4BF1-B2BB-B6C405E65C4D}" sibTransId="{335E0F9F-A1C4-431F-A912-64A6F250B341}"/>
    <dgm:cxn modelId="{4270F264-8EEA-4374-BEA2-08D9D4AD20CA}" type="presOf" srcId="{5B4A1334-FFE8-4E0F-8A9E-F47079ED6057}" destId="{2043AF7F-8397-4AFE-8CDF-9EAB2C698358}" srcOrd="0" destOrd="0" presId="urn:microsoft.com/office/officeart/2005/8/layout/hProcess4"/>
    <dgm:cxn modelId="{8D50A347-9529-4048-8F49-125440E404C9}" srcId="{9FC23D8B-EB92-4B7D-A098-F28DE89CAA52}" destId="{5B2CC5C6-0705-4BE6-AFA2-13314B4B794C}" srcOrd="0" destOrd="0" parTransId="{2D9B6B03-94A0-425E-A855-AA9A7649C515}" sibTransId="{3325BD9F-9BF2-4D80-9DD6-3C023B0C3C68}"/>
    <dgm:cxn modelId="{0C92BB85-98E2-4FAE-A223-0B0DBC7773AF}" type="presOf" srcId="{E056949B-1FDD-4184-8961-B1A8FF6740B4}" destId="{E53E6046-9A7B-46FD-808C-8F086018A728}" srcOrd="0" destOrd="0" presId="urn:microsoft.com/office/officeart/2005/8/layout/hProcess4"/>
    <dgm:cxn modelId="{99251CB0-EF1B-4BB3-8A4B-40B58B190056}" type="presOf" srcId="{0BF47E7D-BC4D-4124-9092-A31DCCB35265}" destId="{7C2854FC-C8F2-4226-975E-96CA7AF1CB7E}" srcOrd="0" destOrd="0" presId="urn:microsoft.com/office/officeart/2005/8/layout/hProcess4"/>
    <dgm:cxn modelId="{128A02F6-E8E8-42F7-ACB2-E2C4C7170E94}" type="presOf" srcId="{CBE96322-F320-4F2C-BC0A-B6089614E716}" destId="{8E0709E5-F285-4919-B95A-4E4744D3DF41}" srcOrd="1" destOrd="0" presId="urn:microsoft.com/office/officeart/2005/8/layout/hProcess4"/>
    <dgm:cxn modelId="{75D2C723-8CD7-4565-B44A-55067D8C1A72}" type="presOf" srcId="{84AB435B-6D0E-4F48-B7C5-059373259675}" destId="{5E539596-DC37-43A8-B661-E94B120B4562}" srcOrd="0" destOrd="1" presId="urn:microsoft.com/office/officeart/2005/8/layout/hProcess4"/>
    <dgm:cxn modelId="{E5621FB7-19CB-469E-A73F-47F2D02B7E62}" type="presOf" srcId="{4CFD8D96-02D4-4FBA-8EF8-AF4551216935}" destId="{B6BCD305-1FAE-4622-B53C-94499FDDC4F5}" srcOrd="0" destOrd="0" presId="urn:microsoft.com/office/officeart/2005/8/layout/hProcess4"/>
    <dgm:cxn modelId="{F54943EA-AB5C-4C2C-B1D7-E7DEAC6ABE7D}" srcId="{64F190B0-B56B-434E-939E-E0E4F562EBDD}" destId="{E056949B-1FDD-4184-8961-B1A8FF6740B4}" srcOrd="2" destOrd="0" parTransId="{DF4E8DE6-0203-4666-91C8-CD5FBE529B8C}" sibTransId="{5AFE8E89-0A63-4580-974C-B0789DE3E3B9}"/>
    <dgm:cxn modelId="{8BEB0819-54FE-46F5-A287-CDBA4DDA2EFE}" type="presOf" srcId="{6B8CC809-6DA9-4FBA-AD35-3B1FC90DF8D5}" destId="{8E0709E5-F285-4919-B95A-4E4744D3DF41}" srcOrd="1" destOrd="2" presId="urn:microsoft.com/office/officeart/2005/8/layout/hProcess4"/>
    <dgm:cxn modelId="{9C8E78A6-5B23-4235-A764-7F91B8B48150}" srcId="{5B4A1334-FFE8-4E0F-8A9E-F47079ED6057}" destId="{4CFD8D96-02D4-4FBA-8EF8-AF4551216935}" srcOrd="0" destOrd="0" parTransId="{189E2047-672C-4D86-99C2-E5CC5F34FD30}" sibTransId="{7B5C8F39-13C2-4C63-B1A2-C533F7281812}"/>
    <dgm:cxn modelId="{0369460F-C220-4779-8AB4-7C760C3EA301}" srcId="{5B4A1334-FFE8-4E0F-8A9E-F47079ED6057}" destId="{9B88C555-B4D3-4519-AE8C-EB7E80439E90}" srcOrd="1" destOrd="0" parTransId="{422D4F29-49EA-445E-94FC-E87EA53B5E3D}" sibTransId="{225BF0D9-38B7-4204-9E6C-7987249CEF8F}"/>
    <dgm:cxn modelId="{E9AE42AE-ECE9-4C22-9100-DAA445B79257}" type="presOf" srcId="{A0544712-A6E6-46EC-9F95-3ADD5E7D5603}" destId="{9C82AF50-9EB6-4EF2-AEEE-2AC7B2123851}" srcOrd="0" destOrd="0" presId="urn:microsoft.com/office/officeart/2005/8/layout/hProcess4"/>
    <dgm:cxn modelId="{3AED0853-F0A7-4015-8D88-7F65CEACDBBC}" type="presOf" srcId="{84AB435B-6D0E-4F48-B7C5-059373259675}" destId="{E4BB34EA-D8BC-422D-90DE-8944C3BF3243}" srcOrd="1" destOrd="1" presId="urn:microsoft.com/office/officeart/2005/8/layout/hProcess4"/>
    <dgm:cxn modelId="{AAE76C29-8498-4309-8CC6-63A7206DA4CA}" type="presOf" srcId="{B6AB9EE6-9E91-4B38-BEC5-B73962DC2B6D}" destId="{B87E8544-0082-473A-B2DA-2C12B152C5FB}" srcOrd="0" destOrd="1" presId="urn:microsoft.com/office/officeart/2005/8/layout/hProcess4"/>
    <dgm:cxn modelId="{739A3CCC-0397-43A7-BB6E-E5D29D7CD4E6}" type="presParOf" srcId="{521DBF1F-1466-48E0-AD96-6276A9DE221A}" destId="{9ED99351-3165-4D3F-9345-2A807807B5C6}" srcOrd="0" destOrd="0" presId="urn:microsoft.com/office/officeart/2005/8/layout/hProcess4"/>
    <dgm:cxn modelId="{F15C83E9-AEA2-42BC-8F87-D3D826E615C4}" type="presParOf" srcId="{521DBF1F-1466-48E0-AD96-6276A9DE221A}" destId="{1EFB6C3F-0D98-42A1-A91D-A79EAC107248}" srcOrd="1" destOrd="0" presId="urn:microsoft.com/office/officeart/2005/8/layout/hProcess4"/>
    <dgm:cxn modelId="{BBE2475D-9C25-415C-B8CB-2A42FD6520A4}" type="presParOf" srcId="{521DBF1F-1466-48E0-AD96-6276A9DE221A}" destId="{37873B88-A360-4D1F-88AE-0C468F3F19A1}" srcOrd="2" destOrd="0" presId="urn:microsoft.com/office/officeart/2005/8/layout/hProcess4"/>
    <dgm:cxn modelId="{AD5D1FAE-BDDB-4193-9657-A15DD28CE8F2}" type="presParOf" srcId="{37873B88-A360-4D1F-88AE-0C468F3F19A1}" destId="{BBF710CD-30AE-4684-B73D-779D6FA0B02A}" srcOrd="0" destOrd="0" presId="urn:microsoft.com/office/officeart/2005/8/layout/hProcess4"/>
    <dgm:cxn modelId="{C185C394-20D7-4D69-9156-8976527C1CF5}" type="presParOf" srcId="{BBF710CD-30AE-4684-B73D-779D6FA0B02A}" destId="{023EB1B7-B85D-4BA7-BC25-D30917C37C2D}" srcOrd="0" destOrd="0" presId="urn:microsoft.com/office/officeart/2005/8/layout/hProcess4"/>
    <dgm:cxn modelId="{E5A2EE10-1192-43F0-BB30-D5A2ADCE2BBD}" type="presParOf" srcId="{BBF710CD-30AE-4684-B73D-779D6FA0B02A}" destId="{5E539596-DC37-43A8-B661-E94B120B4562}" srcOrd="1" destOrd="0" presId="urn:microsoft.com/office/officeart/2005/8/layout/hProcess4"/>
    <dgm:cxn modelId="{141D958C-5AF1-4F77-A56A-2D564CFA7C42}" type="presParOf" srcId="{BBF710CD-30AE-4684-B73D-779D6FA0B02A}" destId="{E4BB34EA-D8BC-422D-90DE-8944C3BF3243}" srcOrd="2" destOrd="0" presId="urn:microsoft.com/office/officeart/2005/8/layout/hProcess4"/>
    <dgm:cxn modelId="{E38D921F-D248-434E-8101-0D72D6E65873}" type="presParOf" srcId="{BBF710CD-30AE-4684-B73D-779D6FA0B02A}" destId="{DC424CBA-6DD9-49A2-A7FF-8B5B73B6144D}" srcOrd="3" destOrd="0" presId="urn:microsoft.com/office/officeart/2005/8/layout/hProcess4"/>
    <dgm:cxn modelId="{AB21DBA9-19F9-4987-AFE7-6E789BBB3916}" type="presParOf" srcId="{BBF710CD-30AE-4684-B73D-779D6FA0B02A}" destId="{9A0550CB-927C-4F32-843B-1BF473E3B3A3}" srcOrd="4" destOrd="0" presId="urn:microsoft.com/office/officeart/2005/8/layout/hProcess4"/>
    <dgm:cxn modelId="{17A9394F-E062-4BAB-A4B7-77326CD03984}" type="presParOf" srcId="{37873B88-A360-4D1F-88AE-0C468F3F19A1}" destId="{9C82AF50-9EB6-4EF2-AEEE-2AC7B2123851}" srcOrd="1" destOrd="0" presId="urn:microsoft.com/office/officeart/2005/8/layout/hProcess4"/>
    <dgm:cxn modelId="{466D8E80-8049-4B6A-A313-853B27883913}" type="presParOf" srcId="{37873B88-A360-4D1F-88AE-0C468F3F19A1}" destId="{297AE625-7600-49F9-86EE-547EDC5A56CA}" srcOrd="2" destOrd="0" presId="urn:microsoft.com/office/officeart/2005/8/layout/hProcess4"/>
    <dgm:cxn modelId="{0B30CD28-2A3B-4E19-B327-4811F06C1DA6}" type="presParOf" srcId="{297AE625-7600-49F9-86EE-547EDC5A56CA}" destId="{BDABF348-262D-47D3-8628-BA0684102EBA}" srcOrd="0" destOrd="0" presId="urn:microsoft.com/office/officeart/2005/8/layout/hProcess4"/>
    <dgm:cxn modelId="{A37503B7-BBA3-4954-808A-FAAD677DA427}" type="presParOf" srcId="{297AE625-7600-49F9-86EE-547EDC5A56CA}" destId="{B6BCD305-1FAE-4622-B53C-94499FDDC4F5}" srcOrd="1" destOrd="0" presId="urn:microsoft.com/office/officeart/2005/8/layout/hProcess4"/>
    <dgm:cxn modelId="{CB320687-0926-4140-833C-C9B614D372D0}" type="presParOf" srcId="{297AE625-7600-49F9-86EE-547EDC5A56CA}" destId="{FBEDDD70-482A-49AD-ABF3-236623CD2242}" srcOrd="2" destOrd="0" presId="urn:microsoft.com/office/officeart/2005/8/layout/hProcess4"/>
    <dgm:cxn modelId="{15513ECC-BB42-44EE-97F3-D966B6FF6018}" type="presParOf" srcId="{297AE625-7600-49F9-86EE-547EDC5A56CA}" destId="{2043AF7F-8397-4AFE-8CDF-9EAB2C698358}" srcOrd="3" destOrd="0" presId="urn:microsoft.com/office/officeart/2005/8/layout/hProcess4"/>
    <dgm:cxn modelId="{B35636E9-75FA-49A8-85FC-99879FCB7F0F}" type="presParOf" srcId="{297AE625-7600-49F9-86EE-547EDC5A56CA}" destId="{5DA02F75-FABC-40C6-8EE3-8F89DF4FAB9F}" srcOrd="4" destOrd="0" presId="urn:microsoft.com/office/officeart/2005/8/layout/hProcess4"/>
    <dgm:cxn modelId="{573EC2FC-C658-4DFC-B64E-12F4B715FEF4}" type="presParOf" srcId="{37873B88-A360-4D1F-88AE-0C468F3F19A1}" destId="{7C2854FC-C8F2-4226-975E-96CA7AF1CB7E}" srcOrd="3" destOrd="0" presId="urn:microsoft.com/office/officeart/2005/8/layout/hProcess4"/>
    <dgm:cxn modelId="{671ACE2F-7C7D-4A9D-9CFD-EEBA34FB6608}" type="presParOf" srcId="{37873B88-A360-4D1F-88AE-0C468F3F19A1}" destId="{11B27B97-D69C-477E-BB51-468AC4D010A0}" srcOrd="4" destOrd="0" presId="urn:microsoft.com/office/officeart/2005/8/layout/hProcess4"/>
    <dgm:cxn modelId="{B04AEBD0-E99F-4A5E-9DE2-06C9EB800927}" type="presParOf" srcId="{11B27B97-D69C-477E-BB51-468AC4D010A0}" destId="{A4F235CB-9E6C-4D75-B6D5-5ADDF22346F6}" srcOrd="0" destOrd="0" presId="urn:microsoft.com/office/officeart/2005/8/layout/hProcess4"/>
    <dgm:cxn modelId="{2EC167A9-7517-42C0-BB0A-119F1C109ABA}" type="presParOf" srcId="{11B27B97-D69C-477E-BB51-468AC4D010A0}" destId="{B87E8544-0082-473A-B2DA-2C12B152C5FB}" srcOrd="1" destOrd="0" presId="urn:microsoft.com/office/officeart/2005/8/layout/hProcess4"/>
    <dgm:cxn modelId="{8A4EDF79-9E88-4EAB-A6EE-E28687E5F9C4}" type="presParOf" srcId="{11B27B97-D69C-477E-BB51-468AC4D010A0}" destId="{8E0709E5-F285-4919-B95A-4E4744D3DF41}" srcOrd="2" destOrd="0" presId="urn:microsoft.com/office/officeart/2005/8/layout/hProcess4"/>
    <dgm:cxn modelId="{40B7EE83-35CF-49F8-91F4-465983A4D7F3}" type="presParOf" srcId="{11B27B97-D69C-477E-BB51-468AC4D010A0}" destId="{E53E6046-9A7B-46FD-808C-8F086018A728}" srcOrd="3" destOrd="0" presId="urn:microsoft.com/office/officeart/2005/8/layout/hProcess4"/>
    <dgm:cxn modelId="{B1DC477E-A7E2-4DC1-95A5-20EC02E0AEB3}" type="presParOf" srcId="{11B27B97-D69C-477E-BB51-468AC4D010A0}" destId="{B7EF0E4C-4824-4B8A-B632-3937C2CE223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F190B0-B56B-434E-939E-E0E4F562EBD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9FC23D8B-EB92-4B7D-A098-F28DE89CAA52}">
      <dgm:prSet phldrT="[Tekst]"/>
      <dgm:spPr/>
      <dgm:t>
        <a:bodyPr/>
        <a:lstStyle/>
        <a:p>
          <a:r>
            <a:rPr lang="nb-NO" dirty="0" smtClean="0"/>
            <a:t>Fastlege</a:t>
          </a:r>
          <a:endParaRPr lang="nb-NO" dirty="0"/>
        </a:p>
      </dgm:t>
    </dgm:pt>
    <dgm:pt modelId="{B30CB182-A141-4E5D-8289-971625B065D4}" type="parTrans" cxnId="{589555F4-F995-4565-AE62-19AF83E8EDCA}">
      <dgm:prSet/>
      <dgm:spPr/>
      <dgm:t>
        <a:bodyPr/>
        <a:lstStyle/>
        <a:p>
          <a:endParaRPr lang="nb-NO"/>
        </a:p>
      </dgm:t>
    </dgm:pt>
    <dgm:pt modelId="{A0544712-A6E6-46EC-9F95-3ADD5E7D5603}" type="sibTrans" cxnId="{589555F4-F995-4565-AE62-19AF83E8EDCA}">
      <dgm:prSet/>
      <dgm:spPr/>
      <dgm:t>
        <a:bodyPr/>
        <a:lstStyle/>
        <a:p>
          <a:endParaRPr lang="nb-NO"/>
        </a:p>
      </dgm:t>
    </dgm:pt>
    <dgm:pt modelId="{5B2CC5C6-0705-4BE6-AFA2-13314B4B794C}">
      <dgm:prSet phldrT="[Tekst]" custT="1"/>
      <dgm:spPr/>
      <dgm:t>
        <a:bodyPr/>
        <a:lstStyle/>
        <a:p>
          <a:r>
            <a:rPr lang="nb-NO" sz="1000" dirty="0" smtClean="0"/>
            <a:t> </a:t>
          </a:r>
          <a:r>
            <a:rPr lang="nb-NO" sz="1100" b="0" dirty="0" err="1" smtClean="0"/>
            <a:t>Epikrise</a:t>
          </a:r>
          <a:endParaRPr lang="nb-NO" sz="1100" b="0" dirty="0"/>
        </a:p>
      </dgm:t>
    </dgm:pt>
    <dgm:pt modelId="{2D9B6B03-94A0-425E-A855-AA9A7649C515}" type="parTrans" cxnId="{8D50A347-9529-4048-8F49-125440E404C9}">
      <dgm:prSet/>
      <dgm:spPr/>
      <dgm:t>
        <a:bodyPr/>
        <a:lstStyle/>
        <a:p>
          <a:endParaRPr lang="nb-NO"/>
        </a:p>
      </dgm:t>
    </dgm:pt>
    <dgm:pt modelId="{3325BD9F-9BF2-4D80-9DD6-3C023B0C3C68}" type="sibTrans" cxnId="{8D50A347-9529-4048-8F49-125440E404C9}">
      <dgm:prSet/>
      <dgm:spPr/>
      <dgm:t>
        <a:bodyPr/>
        <a:lstStyle/>
        <a:p>
          <a:endParaRPr lang="nb-NO"/>
        </a:p>
      </dgm:t>
    </dgm:pt>
    <dgm:pt modelId="{5B4A1334-FFE8-4E0F-8A9E-F47079ED6057}">
      <dgm:prSet phldrT="[Tekst]"/>
      <dgm:spPr/>
      <dgm:t>
        <a:bodyPr/>
        <a:lstStyle/>
        <a:p>
          <a:r>
            <a:rPr lang="nb-NO" dirty="0" smtClean="0"/>
            <a:t>Bruker</a:t>
          </a:r>
          <a:endParaRPr lang="nb-NO" dirty="0"/>
        </a:p>
      </dgm:t>
    </dgm:pt>
    <dgm:pt modelId="{9B81AFF8-EBE7-4808-AFBA-186747DF1781}" type="parTrans" cxnId="{A914B149-B035-416D-9F82-560CF5DCC54D}">
      <dgm:prSet/>
      <dgm:spPr/>
      <dgm:t>
        <a:bodyPr/>
        <a:lstStyle/>
        <a:p>
          <a:endParaRPr lang="nb-NO"/>
        </a:p>
      </dgm:t>
    </dgm:pt>
    <dgm:pt modelId="{0BF47E7D-BC4D-4124-9092-A31DCCB35265}" type="sibTrans" cxnId="{A914B149-B035-416D-9F82-560CF5DCC54D}">
      <dgm:prSet/>
      <dgm:spPr/>
      <dgm:t>
        <a:bodyPr/>
        <a:lstStyle/>
        <a:p>
          <a:endParaRPr lang="nb-NO"/>
        </a:p>
      </dgm:t>
    </dgm:pt>
    <dgm:pt modelId="{4CFD8D96-02D4-4FBA-8EF8-AF4551216935}">
      <dgm:prSet phldrT="[Tekst]" custT="1"/>
      <dgm:spPr/>
      <dgm:t>
        <a:bodyPr/>
        <a:lstStyle/>
        <a:p>
          <a:r>
            <a:rPr lang="nb-NO" sz="1100" b="0" dirty="0" smtClean="0"/>
            <a:t> Pårørende</a:t>
          </a:r>
          <a:endParaRPr lang="nb-NO" sz="1100" b="0" dirty="0"/>
        </a:p>
      </dgm:t>
    </dgm:pt>
    <dgm:pt modelId="{189E2047-672C-4D86-99C2-E5CC5F34FD30}" type="parTrans" cxnId="{9C8E78A6-5B23-4235-A764-7F91B8B48150}">
      <dgm:prSet/>
      <dgm:spPr/>
      <dgm:t>
        <a:bodyPr/>
        <a:lstStyle/>
        <a:p>
          <a:endParaRPr lang="nb-NO"/>
        </a:p>
      </dgm:t>
    </dgm:pt>
    <dgm:pt modelId="{7B5C8F39-13C2-4C63-B1A2-C533F7281812}" type="sibTrans" cxnId="{9C8E78A6-5B23-4235-A764-7F91B8B48150}">
      <dgm:prSet/>
      <dgm:spPr/>
      <dgm:t>
        <a:bodyPr/>
        <a:lstStyle/>
        <a:p>
          <a:endParaRPr lang="nb-NO"/>
        </a:p>
      </dgm:t>
    </dgm:pt>
    <dgm:pt modelId="{9B88C555-B4D3-4519-AE8C-EB7E80439E90}">
      <dgm:prSet phldrT="[Tekst]"/>
      <dgm:spPr/>
      <dgm:t>
        <a:bodyPr/>
        <a:lstStyle/>
        <a:p>
          <a:endParaRPr lang="nb-NO" sz="1000" dirty="0"/>
        </a:p>
      </dgm:t>
    </dgm:pt>
    <dgm:pt modelId="{422D4F29-49EA-445E-94FC-E87EA53B5E3D}" type="parTrans" cxnId="{0369460F-C220-4779-8AB4-7C760C3EA301}">
      <dgm:prSet/>
      <dgm:spPr/>
      <dgm:t>
        <a:bodyPr/>
        <a:lstStyle/>
        <a:p>
          <a:endParaRPr lang="nb-NO"/>
        </a:p>
      </dgm:t>
    </dgm:pt>
    <dgm:pt modelId="{225BF0D9-38B7-4204-9E6C-7987249CEF8F}" type="sibTrans" cxnId="{0369460F-C220-4779-8AB4-7C760C3EA301}">
      <dgm:prSet/>
      <dgm:spPr/>
      <dgm:t>
        <a:bodyPr/>
        <a:lstStyle/>
        <a:p>
          <a:endParaRPr lang="nb-NO"/>
        </a:p>
      </dgm:t>
    </dgm:pt>
    <dgm:pt modelId="{E056949B-1FDD-4184-8961-B1A8FF6740B4}">
      <dgm:prSet phldrT="[Tekst]"/>
      <dgm:spPr/>
      <dgm:t>
        <a:bodyPr/>
        <a:lstStyle/>
        <a:p>
          <a:r>
            <a:rPr lang="nb-NO" dirty="0" smtClean="0"/>
            <a:t>Kommunen</a:t>
          </a:r>
          <a:endParaRPr lang="nb-NO" dirty="0"/>
        </a:p>
      </dgm:t>
    </dgm:pt>
    <dgm:pt modelId="{DF4E8DE6-0203-4666-91C8-CD5FBE529B8C}" type="parTrans" cxnId="{F54943EA-AB5C-4C2C-B1D7-E7DEAC6ABE7D}">
      <dgm:prSet/>
      <dgm:spPr/>
      <dgm:t>
        <a:bodyPr/>
        <a:lstStyle/>
        <a:p>
          <a:endParaRPr lang="nb-NO"/>
        </a:p>
      </dgm:t>
    </dgm:pt>
    <dgm:pt modelId="{5AFE8E89-0A63-4580-974C-B0789DE3E3B9}" type="sibTrans" cxnId="{F54943EA-AB5C-4C2C-B1D7-E7DEAC6ABE7D}">
      <dgm:prSet/>
      <dgm:spPr/>
      <dgm:t>
        <a:bodyPr/>
        <a:lstStyle/>
        <a:p>
          <a:endParaRPr lang="nb-NO"/>
        </a:p>
      </dgm:t>
    </dgm:pt>
    <dgm:pt modelId="{CBE96322-F320-4F2C-BC0A-B6089614E716}">
      <dgm:prSet phldrT="[Tekst]" custT="1"/>
      <dgm:spPr/>
      <dgm:t>
        <a:bodyPr/>
        <a:lstStyle/>
        <a:p>
          <a:r>
            <a:rPr lang="nb-NO" sz="1100" b="0" dirty="0" smtClean="0"/>
            <a:t> Skole</a:t>
          </a:r>
          <a:endParaRPr lang="nb-NO" sz="1100" b="0" dirty="0"/>
        </a:p>
      </dgm:t>
    </dgm:pt>
    <dgm:pt modelId="{FFF52CC8-6FB6-4B21-86EE-1C17254FF778}" type="parTrans" cxnId="{8A79B33C-A7F9-49A7-9722-3F9A1F2B34A6}">
      <dgm:prSet/>
      <dgm:spPr/>
      <dgm:t>
        <a:bodyPr/>
        <a:lstStyle/>
        <a:p>
          <a:endParaRPr lang="nb-NO"/>
        </a:p>
      </dgm:t>
    </dgm:pt>
    <dgm:pt modelId="{324AE509-0AD1-4582-A8A9-AE3FDD5817B1}" type="sibTrans" cxnId="{8A79B33C-A7F9-49A7-9722-3F9A1F2B34A6}">
      <dgm:prSet/>
      <dgm:spPr/>
      <dgm:t>
        <a:bodyPr/>
        <a:lstStyle/>
        <a:p>
          <a:endParaRPr lang="nb-NO"/>
        </a:p>
      </dgm:t>
    </dgm:pt>
    <dgm:pt modelId="{84AB435B-6D0E-4F48-B7C5-059373259675}">
      <dgm:prSet phldrT="[Tekst]" custT="1"/>
      <dgm:spPr/>
      <dgm:t>
        <a:bodyPr/>
        <a:lstStyle/>
        <a:p>
          <a:r>
            <a:rPr lang="nb-NO" sz="1100" b="0" dirty="0" smtClean="0"/>
            <a:t> Forespørsler</a:t>
          </a:r>
          <a:endParaRPr lang="nb-NO" sz="1100" b="0" dirty="0"/>
        </a:p>
      </dgm:t>
    </dgm:pt>
    <dgm:pt modelId="{3051365C-858A-42F7-9397-E984B8DF77FA}" type="parTrans" cxnId="{CA6E55A4-71E9-447A-ABB7-E60A3D085C21}">
      <dgm:prSet/>
      <dgm:spPr/>
      <dgm:t>
        <a:bodyPr/>
        <a:lstStyle/>
        <a:p>
          <a:endParaRPr lang="nb-NO"/>
        </a:p>
      </dgm:t>
    </dgm:pt>
    <dgm:pt modelId="{2D8663CE-4622-4379-B47F-76366223ABC2}" type="sibTrans" cxnId="{CA6E55A4-71E9-447A-ABB7-E60A3D085C21}">
      <dgm:prSet/>
      <dgm:spPr/>
      <dgm:t>
        <a:bodyPr/>
        <a:lstStyle/>
        <a:p>
          <a:endParaRPr lang="nb-NO"/>
        </a:p>
      </dgm:t>
    </dgm:pt>
    <dgm:pt modelId="{11608D02-89F0-4F34-87FD-A0DA109D8BFE}">
      <dgm:prSet phldrT="[Tekst]" custT="1"/>
      <dgm:spPr/>
      <dgm:t>
        <a:bodyPr/>
        <a:lstStyle/>
        <a:p>
          <a:r>
            <a:rPr lang="nb-NO" sz="1100" b="0" dirty="0" smtClean="0"/>
            <a:t> Støttekontakter </a:t>
          </a:r>
          <a:endParaRPr lang="nb-NO" sz="1100" b="0" dirty="0"/>
        </a:p>
      </dgm:t>
    </dgm:pt>
    <dgm:pt modelId="{93D1EBC2-3D81-4C43-AAFD-154A7A7F34E3}" type="parTrans" cxnId="{BEA8F00F-DF06-4661-B58C-5CC2F4C0E3D6}">
      <dgm:prSet/>
      <dgm:spPr/>
      <dgm:t>
        <a:bodyPr/>
        <a:lstStyle/>
        <a:p>
          <a:endParaRPr lang="nb-NO"/>
        </a:p>
      </dgm:t>
    </dgm:pt>
    <dgm:pt modelId="{02DBF4D1-F5E2-4C2C-927E-F1EF5377EDCE}" type="sibTrans" cxnId="{BEA8F00F-DF06-4661-B58C-5CC2F4C0E3D6}">
      <dgm:prSet/>
      <dgm:spPr/>
      <dgm:t>
        <a:bodyPr/>
        <a:lstStyle/>
        <a:p>
          <a:endParaRPr lang="nb-NO"/>
        </a:p>
      </dgm:t>
    </dgm:pt>
    <dgm:pt modelId="{4346420A-074A-491B-A1A1-0E0041263082}">
      <dgm:prSet phldrT="[Tekst]"/>
      <dgm:spPr/>
      <dgm:t>
        <a:bodyPr/>
        <a:lstStyle/>
        <a:p>
          <a:r>
            <a:rPr lang="nb-NO" b="0" dirty="0" smtClean="0"/>
            <a:t>”Frivilligheten”</a:t>
          </a:r>
          <a:endParaRPr lang="nb-NO" b="0" dirty="0"/>
        </a:p>
      </dgm:t>
    </dgm:pt>
    <dgm:pt modelId="{5FE1BDE3-60EF-4197-880B-4D03D7B5B4AE}" type="parTrans" cxnId="{5275A18A-6BFD-4BEF-9DAE-AE5E5FEDCDAF}">
      <dgm:prSet/>
      <dgm:spPr/>
      <dgm:t>
        <a:bodyPr/>
        <a:lstStyle/>
        <a:p>
          <a:endParaRPr lang="nb-NO"/>
        </a:p>
      </dgm:t>
    </dgm:pt>
    <dgm:pt modelId="{9BD9191A-1601-48EF-8B02-EF277D619AF1}" type="sibTrans" cxnId="{5275A18A-6BFD-4BEF-9DAE-AE5E5FEDCDAF}">
      <dgm:prSet/>
      <dgm:spPr/>
      <dgm:t>
        <a:bodyPr/>
        <a:lstStyle/>
        <a:p>
          <a:endParaRPr lang="nb-NO"/>
        </a:p>
      </dgm:t>
    </dgm:pt>
    <dgm:pt modelId="{72F97461-0D4E-4604-94D5-CBC169257E05}">
      <dgm:prSet phldrT="[Tekst]" custT="1"/>
      <dgm:spPr/>
      <dgm:t>
        <a:bodyPr/>
        <a:lstStyle/>
        <a:p>
          <a:r>
            <a:rPr lang="nb-NO" sz="1100" b="0" dirty="0" smtClean="0"/>
            <a:t> ”Helse”</a:t>
          </a:r>
          <a:endParaRPr lang="nb-NO" sz="1100" b="0" dirty="0"/>
        </a:p>
      </dgm:t>
    </dgm:pt>
    <dgm:pt modelId="{1BD2899E-C166-4909-9A32-A9FA7163033A}" type="parTrans" cxnId="{F41FF91C-52B7-457D-9C68-7BE1FBBDD384}">
      <dgm:prSet/>
      <dgm:spPr/>
      <dgm:t>
        <a:bodyPr/>
        <a:lstStyle/>
        <a:p>
          <a:endParaRPr lang="nb-NO"/>
        </a:p>
      </dgm:t>
    </dgm:pt>
    <dgm:pt modelId="{A442356B-813D-4180-B9A4-EC7B3D81966C}" type="sibTrans" cxnId="{F41FF91C-52B7-457D-9C68-7BE1FBBDD384}">
      <dgm:prSet/>
      <dgm:spPr/>
      <dgm:t>
        <a:bodyPr/>
        <a:lstStyle/>
        <a:p>
          <a:endParaRPr lang="nb-NO"/>
        </a:p>
      </dgm:t>
    </dgm:pt>
    <dgm:pt modelId="{9EFE435C-A839-4F77-B4AB-392218C4EE8E}">
      <dgm:prSet custT="1"/>
      <dgm:spPr/>
      <dgm:t>
        <a:bodyPr/>
        <a:lstStyle/>
        <a:p>
          <a:r>
            <a:rPr lang="nb-NO" sz="1100" dirty="0" smtClean="0"/>
            <a:t> Idrett</a:t>
          </a:r>
          <a:endParaRPr lang="nb-NO" sz="1100" dirty="0"/>
        </a:p>
      </dgm:t>
    </dgm:pt>
    <dgm:pt modelId="{30C0CE50-2CC8-4FE8-941F-3C88D00E1404}" type="parTrans" cxnId="{2B99901C-B0A6-4901-91B9-9D4FE1165214}">
      <dgm:prSet/>
      <dgm:spPr/>
      <dgm:t>
        <a:bodyPr/>
        <a:lstStyle/>
        <a:p>
          <a:endParaRPr lang="nb-NO"/>
        </a:p>
      </dgm:t>
    </dgm:pt>
    <dgm:pt modelId="{1C47A6F8-86E0-413B-82A0-178BF60793ED}" type="sibTrans" cxnId="{2B99901C-B0A6-4901-91B9-9D4FE1165214}">
      <dgm:prSet/>
      <dgm:spPr/>
      <dgm:t>
        <a:bodyPr/>
        <a:lstStyle/>
        <a:p>
          <a:endParaRPr lang="nb-NO"/>
        </a:p>
      </dgm:t>
    </dgm:pt>
    <dgm:pt modelId="{BDAB9721-82B9-40DA-904B-E04F755D7E9B}">
      <dgm:prSet custT="1"/>
      <dgm:spPr/>
      <dgm:t>
        <a:bodyPr/>
        <a:lstStyle/>
        <a:p>
          <a:r>
            <a:rPr lang="nb-NO" sz="1100" dirty="0" smtClean="0"/>
            <a:t> ”Andre”</a:t>
          </a:r>
          <a:endParaRPr lang="nb-NO" sz="1100" dirty="0"/>
        </a:p>
      </dgm:t>
    </dgm:pt>
    <dgm:pt modelId="{9210BD3E-C8DD-4334-9721-E638C3018CE1}" type="parTrans" cxnId="{8F4B802E-C1DA-48D9-AB53-8A399DD7EED5}">
      <dgm:prSet/>
      <dgm:spPr/>
      <dgm:t>
        <a:bodyPr/>
        <a:lstStyle/>
        <a:p>
          <a:endParaRPr lang="nb-NO"/>
        </a:p>
      </dgm:t>
    </dgm:pt>
    <dgm:pt modelId="{B21039C5-145C-4CFD-A5F3-652AFDF86A03}" type="sibTrans" cxnId="{8F4B802E-C1DA-48D9-AB53-8A399DD7EED5}">
      <dgm:prSet/>
      <dgm:spPr/>
      <dgm:t>
        <a:bodyPr/>
        <a:lstStyle/>
        <a:p>
          <a:endParaRPr lang="nb-NO"/>
        </a:p>
      </dgm:t>
    </dgm:pt>
    <dgm:pt modelId="{0B1C5914-B030-45D7-A713-B6520BCF7016}">
      <dgm:prSet phldrT="[Tekst]" custT="1"/>
      <dgm:spPr/>
      <dgm:t>
        <a:bodyPr/>
        <a:lstStyle/>
        <a:p>
          <a:r>
            <a:rPr lang="nb-NO" sz="1100" b="0" dirty="0" smtClean="0"/>
            <a:t> Kultur</a:t>
          </a:r>
          <a:endParaRPr lang="nb-NO" sz="1100" b="0" dirty="0"/>
        </a:p>
      </dgm:t>
    </dgm:pt>
    <dgm:pt modelId="{16DC70E0-C2A7-4CB1-A322-5E328AAB8D6C}" type="parTrans" cxnId="{B3187313-9C2C-4E2D-9C28-56BEF25E9F79}">
      <dgm:prSet/>
      <dgm:spPr/>
      <dgm:t>
        <a:bodyPr/>
        <a:lstStyle/>
        <a:p>
          <a:endParaRPr lang="nb-NO"/>
        </a:p>
      </dgm:t>
    </dgm:pt>
    <dgm:pt modelId="{7B476C76-84CC-4777-8402-41CC0AE9BEB3}" type="sibTrans" cxnId="{B3187313-9C2C-4E2D-9C28-56BEF25E9F79}">
      <dgm:prSet/>
      <dgm:spPr/>
      <dgm:t>
        <a:bodyPr/>
        <a:lstStyle/>
        <a:p>
          <a:endParaRPr lang="nb-NO"/>
        </a:p>
      </dgm:t>
    </dgm:pt>
    <dgm:pt modelId="{521DBF1F-1466-48E0-AD96-6276A9DE221A}" type="pres">
      <dgm:prSet presAssocID="{64F190B0-B56B-434E-939E-E0E4F562EB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9ED99351-3165-4D3F-9345-2A807807B5C6}" type="pres">
      <dgm:prSet presAssocID="{64F190B0-B56B-434E-939E-E0E4F562EBDD}" presName="tSp" presStyleCnt="0"/>
      <dgm:spPr/>
    </dgm:pt>
    <dgm:pt modelId="{1EFB6C3F-0D98-42A1-A91D-A79EAC107248}" type="pres">
      <dgm:prSet presAssocID="{64F190B0-B56B-434E-939E-E0E4F562EBDD}" presName="bSp" presStyleCnt="0"/>
      <dgm:spPr/>
    </dgm:pt>
    <dgm:pt modelId="{37873B88-A360-4D1F-88AE-0C468F3F19A1}" type="pres">
      <dgm:prSet presAssocID="{64F190B0-B56B-434E-939E-E0E4F562EBDD}" presName="process" presStyleCnt="0"/>
      <dgm:spPr/>
    </dgm:pt>
    <dgm:pt modelId="{BBF710CD-30AE-4684-B73D-779D6FA0B02A}" type="pres">
      <dgm:prSet presAssocID="{9FC23D8B-EB92-4B7D-A098-F28DE89CAA52}" presName="composite1" presStyleCnt="0"/>
      <dgm:spPr/>
    </dgm:pt>
    <dgm:pt modelId="{023EB1B7-B85D-4BA7-BC25-D30917C37C2D}" type="pres">
      <dgm:prSet presAssocID="{9FC23D8B-EB92-4B7D-A098-F28DE89CAA52}" presName="dummyNode1" presStyleLbl="node1" presStyleIdx="0" presStyleCnt="4"/>
      <dgm:spPr/>
    </dgm:pt>
    <dgm:pt modelId="{5E539596-DC37-43A8-B661-E94B120B4562}" type="pres">
      <dgm:prSet presAssocID="{9FC23D8B-EB92-4B7D-A098-F28DE89CAA52}" presName="childNode1" presStyleLbl="bgAcc1" presStyleIdx="0" presStyleCnt="4" custScaleX="14141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4BB34EA-D8BC-422D-90DE-8944C3BF3243}" type="pres">
      <dgm:prSet presAssocID="{9FC23D8B-EB92-4B7D-A098-F28DE89CAA52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C424CBA-6DD9-49A2-A7FF-8B5B73B6144D}" type="pres">
      <dgm:prSet presAssocID="{9FC23D8B-EB92-4B7D-A098-F28DE89CAA52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A0550CB-927C-4F32-843B-1BF473E3B3A3}" type="pres">
      <dgm:prSet presAssocID="{9FC23D8B-EB92-4B7D-A098-F28DE89CAA52}" presName="connSite1" presStyleCnt="0"/>
      <dgm:spPr/>
    </dgm:pt>
    <dgm:pt modelId="{9C82AF50-9EB6-4EF2-AEEE-2AC7B2123851}" type="pres">
      <dgm:prSet presAssocID="{A0544712-A6E6-46EC-9F95-3ADD5E7D5603}" presName="Name9" presStyleLbl="sibTrans2D1" presStyleIdx="0" presStyleCnt="3"/>
      <dgm:spPr/>
      <dgm:t>
        <a:bodyPr/>
        <a:lstStyle/>
        <a:p>
          <a:endParaRPr lang="nb-NO"/>
        </a:p>
      </dgm:t>
    </dgm:pt>
    <dgm:pt modelId="{297AE625-7600-49F9-86EE-547EDC5A56CA}" type="pres">
      <dgm:prSet presAssocID="{5B4A1334-FFE8-4E0F-8A9E-F47079ED6057}" presName="composite2" presStyleCnt="0"/>
      <dgm:spPr/>
    </dgm:pt>
    <dgm:pt modelId="{BDABF348-262D-47D3-8628-BA0684102EBA}" type="pres">
      <dgm:prSet presAssocID="{5B4A1334-FFE8-4E0F-8A9E-F47079ED6057}" presName="dummyNode2" presStyleLbl="node1" presStyleIdx="0" presStyleCnt="4"/>
      <dgm:spPr/>
    </dgm:pt>
    <dgm:pt modelId="{B6BCD305-1FAE-4622-B53C-94499FDDC4F5}" type="pres">
      <dgm:prSet presAssocID="{5B4A1334-FFE8-4E0F-8A9E-F47079ED6057}" presName="childNode2" presStyleLbl="bgAcc1" presStyleIdx="1" presStyleCnt="4" custScaleX="17456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BEDDD70-482A-49AD-ABF3-236623CD2242}" type="pres">
      <dgm:prSet presAssocID="{5B4A1334-FFE8-4E0F-8A9E-F47079ED6057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043AF7F-8397-4AFE-8CDF-9EAB2C698358}" type="pres">
      <dgm:prSet presAssocID="{5B4A1334-FFE8-4E0F-8A9E-F47079ED6057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DA02F75-FABC-40C6-8EE3-8F89DF4FAB9F}" type="pres">
      <dgm:prSet presAssocID="{5B4A1334-FFE8-4E0F-8A9E-F47079ED6057}" presName="connSite2" presStyleCnt="0"/>
      <dgm:spPr/>
    </dgm:pt>
    <dgm:pt modelId="{7C2854FC-C8F2-4226-975E-96CA7AF1CB7E}" type="pres">
      <dgm:prSet presAssocID="{0BF47E7D-BC4D-4124-9092-A31DCCB35265}" presName="Name18" presStyleLbl="sibTrans2D1" presStyleIdx="1" presStyleCnt="3"/>
      <dgm:spPr/>
      <dgm:t>
        <a:bodyPr/>
        <a:lstStyle/>
        <a:p>
          <a:endParaRPr lang="nb-NO"/>
        </a:p>
      </dgm:t>
    </dgm:pt>
    <dgm:pt modelId="{11B27B97-D69C-477E-BB51-468AC4D010A0}" type="pres">
      <dgm:prSet presAssocID="{E056949B-1FDD-4184-8961-B1A8FF6740B4}" presName="composite1" presStyleCnt="0"/>
      <dgm:spPr/>
    </dgm:pt>
    <dgm:pt modelId="{A4F235CB-9E6C-4D75-B6D5-5ADDF22346F6}" type="pres">
      <dgm:prSet presAssocID="{E056949B-1FDD-4184-8961-B1A8FF6740B4}" presName="dummyNode1" presStyleLbl="node1" presStyleIdx="1" presStyleCnt="4"/>
      <dgm:spPr/>
    </dgm:pt>
    <dgm:pt modelId="{B87E8544-0082-473A-B2DA-2C12B152C5FB}" type="pres">
      <dgm:prSet presAssocID="{E056949B-1FDD-4184-8961-B1A8FF6740B4}" presName="childNode1" presStyleLbl="bgAcc1" presStyleIdx="2" presStyleCnt="4" custScaleX="124518" custLinFactNeighborX="-639" custLinFactNeighborY="-10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E0709E5-F285-4919-B95A-4E4744D3DF41}" type="pres">
      <dgm:prSet presAssocID="{E056949B-1FDD-4184-8961-B1A8FF6740B4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53E6046-9A7B-46FD-808C-8F086018A728}" type="pres">
      <dgm:prSet presAssocID="{E056949B-1FDD-4184-8961-B1A8FF6740B4}" presName="parentNode1" presStyleLbl="node1" presStyleIdx="2" presStyleCnt="4" custScaleY="117462" custLinFactNeighborX="26697" custLinFactNeighborY="-714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7EF0E4C-4824-4B8A-B632-3937C2CE2233}" type="pres">
      <dgm:prSet presAssocID="{E056949B-1FDD-4184-8961-B1A8FF6740B4}" presName="connSite1" presStyleCnt="0"/>
      <dgm:spPr/>
    </dgm:pt>
    <dgm:pt modelId="{DD98713C-FDBC-43EB-830E-1843D8EE1E62}" type="pres">
      <dgm:prSet presAssocID="{5AFE8E89-0A63-4580-974C-B0789DE3E3B9}" presName="Name9" presStyleLbl="sibTrans2D1" presStyleIdx="2" presStyleCnt="3"/>
      <dgm:spPr/>
      <dgm:t>
        <a:bodyPr/>
        <a:lstStyle/>
        <a:p>
          <a:endParaRPr lang="nb-NO"/>
        </a:p>
      </dgm:t>
    </dgm:pt>
    <dgm:pt modelId="{05311341-9EFE-4979-BA3C-2B99BABAC0CB}" type="pres">
      <dgm:prSet presAssocID="{4346420A-074A-491B-A1A1-0E0041263082}" presName="composite2" presStyleCnt="0"/>
      <dgm:spPr/>
    </dgm:pt>
    <dgm:pt modelId="{1D2977A1-60C1-4B28-A706-DF9912148169}" type="pres">
      <dgm:prSet presAssocID="{4346420A-074A-491B-A1A1-0E0041263082}" presName="dummyNode2" presStyleLbl="node1" presStyleIdx="2" presStyleCnt="4"/>
      <dgm:spPr/>
    </dgm:pt>
    <dgm:pt modelId="{34BADAC6-EB1A-48BD-8403-8241C21BAB8D}" type="pres">
      <dgm:prSet presAssocID="{4346420A-074A-491B-A1A1-0E0041263082}" presName="childNode2" presStyleLbl="bgAcc1" presStyleIdx="3" presStyleCnt="4" custScaleX="139662" custLinFactNeighborX="10562" custLinFactNeighborY="584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B59B23A-0C4B-450F-9D5A-2525FFCF0C19}" type="pres">
      <dgm:prSet presAssocID="{4346420A-074A-491B-A1A1-0E0041263082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DAEDE0B-22AC-40BE-8575-09C9003CE959}" type="pres">
      <dgm:prSet presAssocID="{4346420A-074A-491B-A1A1-0E0041263082}" presName="parentNode2" presStyleLbl="node1" presStyleIdx="3" presStyleCnt="4" custScaleX="124518" custLinFactNeighborX="-639" custLinFactNeighborY="-102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C9168D6-5462-41A7-A38A-8E4CC6CCC970}" type="pres">
      <dgm:prSet presAssocID="{4346420A-074A-491B-A1A1-0E0041263082}" presName="connSite2" presStyleCnt="0"/>
      <dgm:spPr/>
    </dgm:pt>
  </dgm:ptLst>
  <dgm:cxnLst>
    <dgm:cxn modelId="{B5CC913E-1518-4609-8CEA-84D4E88DD58A}" type="presOf" srcId="{0B1C5914-B030-45D7-A713-B6520BCF7016}" destId="{B87E8544-0082-473A-B2DA-2C12B152C5FB}" srcOrd="0" destOrd="2" presId="urn:microsoft.com/office/officeart/2005/8/layout/hProcess4"/>
    <dgm:cxn modelId="{5275A18A-6BFD-4BEF-9DAE-AE5E5FEDCDAF}" srcId="{64F190B0-B56B-434E-939E-E0E4F562EBDD}" destId="{4346420A-074A-491B-A1A1-0E0041263082}" srcOrd="3" destOrd="0" parTransId="{5FE1BDE3-60EF-4197-880B-4D03D7B5B4AE}" sibTransId="{9BD9191A-1601-48EF-8B02-EF277D619AF1}"/>
    <dgm:cxn modelId="{00AAD7DF-25FA-47CD-BA5C-E8D09E7F0C03}" type="presOf" srcId="{5B2CC5C6-0705-4BE6-AFA2-13314B4B794C}" destId="{5E539596-DC37-43A8-B661-E94B120B4562}" srcOrd="0" destOrd="0" presId="urn:microsoft.com/office/officeart/2005/8/layout/hProcess4"/>
    <dgm:cxn modelId="{D8249F28-DB8D-4661-99BB-B2FC44F6CB60}" type="presOf" srcId="{CBE96322-F320-4F2C-BC0A-B6089614E716}" destId="{B87E8544-0082-473A-B2DA-2C12B152C5FB}" srcOrd="0" destOrd="0" presId="urn:microsoft.com/office/officeart/2005/8/layout/hProcess4"/>
    <dgm:cxn modelId="{BEA8F00F-DF06-4661-B58C-5CC2F4C0E3D6}" srcId="{5B4A1334-FFE8-4E0F-8A9E-F47079ED6057}" destId="{11608D02-89F0-4F34-87FD-A0DA109D8BFE}" srcOrd="1" destOrd="0" parTransId="{93D1EBC2-3D81-4C43-AAFD-154A7A7F34E3}" sibTransId="{02DBF4D1-F5E2-4C2C-927E-F1EF5377EDCE}"/>
    <dgm:cxn modelId="{DD3C358A-F3CA-4C29-A2B7-5B5707C5D130}" type="presOf" srcId="{64F190B0-B56B-434E-939E-E0E4F562EBDD}" destId="{521DBF1F-1466-48E0-AD96-6276A9DE221A}" srcOrd="0" destOrd="0" presId="urn:microsoft.com/office/officeart/2005/8/layout/hProcess4"/>
    <dgm:cxn modelId="{6D00A2B8-1192-4F42-B123-576C5164D234}" type="presOf" srcId="{11608D02-89F0-4F34-87FD-A0DA109D8BFE}" destId="{FBEDDD70-482A-49AD-ABF3-236623CD2242}" srcOrd="1" destOrd="1" presId="urn:microsoft.com/office/officeart/2005/8/layout/hProcess4"/>
    <dgm:cxn modelId="{5CDFBBA8-C2F9-4DA6-83A7-6D41AD38DF73}" type="presOf" srcId="{9B88C555-B4D3-4519-AE8C-EB7E80439E90}" destId="{B6BCD305-1FAE-4622-B53C-94499FDDC4F5}" srcOrd="0" destOrd="2" presId="urn:microsoft.com/office/officeart/2005/8/layout/hProcess4"/>
    <dgm:cxn modelId="{DC9594EF-09A3-4A36-B5C6-EA56765E26D4}" type="presOf" srcId="{9B88C555-B4D3-4519-AE8C-EB7E80439E90}" destId="{FBEDDD70-482A-49AD-ABF3-236623CD2242}" srcOrd="1" destOrd="2" presId="urn:microsoft.com/office/officeart/2005/8/layout/hProcess4"/>
    <dgm:cxn modelId="{CDDC4F6A-E3B0-402E-9051-A64CF165E2E1}" type="presOf" srcId="{9FC23D8B-EB92-4B7D-A098-F28DE89CAA52}" destId="{DC424CBA-6DD9-49A2-A7FF-8B5B73B6144D}" srcOrd="0" destOrd="0" presId="urn:microsoft.com/office/officeart/2005/8/layout/hProcess4"/>
    <dgm:cxn modelId="{589555F4-F995-4565-AE62-19AF83E8EDCA}" srcId="{64F190B0-B56B-434E-939E-E0E4F562EBDD}" destId="{9FC23D8B-EB92-4B7D-A098-F28DE89CAA52}" srcOrd="0" destOrd="0" parTransId="{B30CB182-A141-4E5D-8289-971625B065D4}" sibTransId="{A0544712-A6E6-46EC-9F95-3ADD5E7D5603}"/>
    <dgm:cxn modelId="{F73612FD-D95C-40C5-A4E2-998C80F29232}" type="presOf" srcId="{CBE96322-F320-4F2C-BC0A-B6089614E716}" destId="{8E0709E5-F285-4919-B95A-4E4744D3DF41}" srcOrd="1" destOrd="0" presId="urn:microsoft.com/office/officeart/2005/8/layout/hProcess4"/>
    <dgm:cxn modelId="{12D79CE4-DC7E-47E0-B7DE-E160E3101990}" type="presOf" srcId="{11608D02-89F0-4F34-87FD-A0DA109D8BFE}" destId="{B6BCD305-1FAE-4622-B53C-94499FDDC4F5}" srcOrd="0" destOrd="1" presId="urn:microsoft.com/office/officeart/2005/8/layout/hProcess4"/>
    <dgm:cxn modelId="{23971811-5299-47DE-B7B8-C6C5EF3EA117}" type="presOf" srcId="{9EFE435C-A839-4F77-B4AB-392218C4EE8E}" destId="{BB59B23A-0C4B-450F-9D5A-2525FFCF0C19}" srcOrd="1" destOrd="0" presId="urn:microsoft.com/office/officeart/2005/8/layout/hProcess4"/>
    <dgm:cxn modelId="{8A79B33C-A7F9-49A7-9722-3F9A1F2B34A6}" srcId="{E056949B-1FDD-4184-8961-B1A8FF6740B4}" destId="{CBE96322-F320-4F2C-BC0A-B6089614E716}" srcOrd="0" destOrd="0" parTransId="{FFF52CC8-6FB6-4B21-86EE-1C17254FF778}" sibTransId="{324AE509-0AD1-4582-A8A9-AE3FDD5817B1}"/>
    <dgm:cxn modelId="{A914B149-B035-416D-9F82-560CF5DCC54D}" srcId="{64F190B0-B56B-434E-939E-E0E4F562EBDD}" destId="{5B4A1334-FFE8-4E0F-8A9E-F47079ED6057}" srcOrd="1" destOrd="0" parTransId="{9B81AFF8-EBE7-4808-AFBA-186747DF1781}" sibTransId="{0BF47E7D-BC4D-4124-9092-A31DCCB35265}"/>
    <dgm:cxn modelId="{B06E2C1E-BB52-4375-BC53-A80F25F85E36}" type="presOf" srcId="{4346420A-074A-491B-A1A1-0E0041263082}" destId="{FDAEDE0B-22AC-40BE-8575-09C9003CE959}" srcOrd="0" destOrd="0" presId="urn:microsoft.com/office/officeart/2005/8/layout/hProcess4"/>
    <dgm:cxn modelId="{F41FF91C-52B7-457D-9C68-7BE1FBBDD384}" srcId="{E056949B-1FDD-4184-8961-B1A8FF6740B4}" destId="{72F97461-0D4E-4604-94D5-CBC169257E05}" srcOrd="1" destOrd="0" parTransId="{1BD2899E-C166-4909-9A32-A9FA7163033A}" sibTransId="{A442356B-813D-4180-B9A4-EC7B3D81966C}"/>
    <dgm:cxn modelId="{CA6E55A4-71E9-447A-ABB7-E60A3D085C21}" srcId="{9FC23D8B-EB92-4B7D-A098-F28DE89CAA52}" destId="{84AB435B-6D0E-4F48-B7C5-059373259675}" srcOrd="1" destOrd="0" parTransId="{3051365C-858A-42F7-9397-E984B8DF77FA}" sibTransId="{2D8663CE-4622-4379-B47F-76366223ABC2}"/>
    <dgm:cxn modelId="{047EC296-D4E2-4AD1-83D5-AC554F215995}" type="presOf" srcId="{0B1C5914-B030-45D7-A713-B6520BCF7016}" destId="{8E0709E5-F285-4919-B95A-4E4744D3DF41}" srcOrd="1" destOrd="2" presId="urn:microsoft.com/office/officeart/2005/8/layout/hProcess4"/>
    <dgm:cxn modelId="{C6253584-DB9F-43DA-A827-29BD047A8520}" type="presOf" srcId="{84AB435B-6D0E-4F48-B7C5-059373259675}" destId="{5E539596-DC37-43A8-B661-E94B120B4562}" srcOrd="0" destOrd="1" presId="urn:microsoft.com/office/officeart/2005/8/layout/hProcess4"/>
    <dgm:cxn modelId="{152FB0CD-E166-4935-8DD3-048DE491AB0F}" type="presOf" srcId="{72F97461-0D4E-4604-94D5-CBC169257E05}" destId="{B87E8544-0082-473A-B2DA-2C12B152C5FB}" srcOrd="0" destOrd="1" presId="urn:microsoft.com/office/officeart/2005/8/layout/hProcess4"/>
    <dgm:cxn modelId="{8D50A347-9529-4048-8F49-125440E404C9}" srcId="{9FC23D8B-EB92-4B7D-A098-F28DE89CAA52}" destId="{5B2CC5C6-0705-4BE6-AFA2-13314B4B794C}" srcOrd="0" destOrd="0" parTransId="{2D9B6B03-94A0-425E-A855-AA9A7649C515}" sibTransId="{3325BD9F-9BF2-4D80-9DD6-3C023B0C3C68}"/>
    <dgm:cxn modelId="{A5832675-CC50-491F-8D2B-979420873734}" type="presOf" srcId="{5AFE8E89-0A63-4580-974C-B0789DE3E3B9}" destId="{DD98713C-FDBC-43EB-830E-1843D8EE1E62}" srcOrd="0" destOrd="0" presId="urn:microsoft.com/office/officeart/2005/8/layout/hProcess4"/>
    <dgm:cxn modelId="{3E324F4D-9C14-49A4-A482-A5DE3C2BF6A7}" type="presOf" srcId="{0BF47E7D-BC4D-4124-9092-A31DCCB35265}" destId="{7C2854FC-C8F2-4226-975E-96CA7AF1CB7E}" srcOrd="0" destOrd="0" presId="urn:microsoft.com/office/officeart/2005/8/layout/hProcess4"/>
    <dgm:cxn modelId="{E4221430-60AF-4254-AD63-15C1B8B3B3ED}" type="presOf" srcId="{84AB435B-6D0E-4F48-B7C5-059373259675}" destId="{E4BB34EA-D8BC-422D-90DE-8944C3BF3243}" srcOrd="1" destOrd="1" presId="urn:microsoft.com/office/officeart/2005/8/layout/hProcess4"/>
    <dgm:cxn modelId="{B3187313-9C2C-4E2D-9C28-56BEF25E9F79}" srcId="{E056949B-1FDD-4184-8961-B1A8FF6740B4}" destId="{0B1C5914-B030-45D7-A713-B6520BCF7016}" srcOrd="2" destOrd="0" parTransId="{16DC70E0-C2A7-4CB1-A322-5E328AAB8D6C}" sibTransId="{7B476C76-84CC-4777-8402-41CC0AE9BEB3}"/>
    <dgm:cxn modelId="{BCBE448B-3BFC-4DEA-B644-7DF734F11213}" type="presOf" srcId="{BDAB9721-82B9-40DA-904B-E04F755D7E9B}" destId="{BB59B23A-0C4B-450F-9D5A-2525FFCF0C19}" srcOrd="1" destOrd="1" presId="urn:microsoft.com/office/officeart/2005/8/layout/hProcess4"/>
    <dgm:cxn modelId="{F54943EA-AB5C-4C2C-B1D7-E7DEAC6ABE7D}" srcId="{64F190B0-B56B-434E-939E-E0E4F562EBDD}" destId="{E056949B-1FDD-4184-8961-B1A8FF6740B4}" srcOrd="2" destOrd="0" parTransId="{DF4E8DE6-0203-4666-91C8-CD5FBE529B8C}" sibTransId="{5AFE8E89-0A63-4580-974C-B0789DE3E3B9}"/>
    <dgm:cxn modelId="{13E3AAC9-5321-4895-AB21-60F5F16BE7C7}" type="presOf" srcId="{4CFD8D96-02D4-4FBA-8EF8-AF4551216935}" destId="{B6BCD305-1FAE-4622-B53C-94499FDDC4F5}" srcOrd="0" destOrd="0" presId="urn:microsoft.com/office/officeart/2005/8/layout/hProcess4"/>
    <dgm:cxn modelId="{CB362B7B-058B-47CE-8CC9-4214152EC5F2}" type="presOf" srcId="{9EFE435C-A839-4F77-B4AB-392218C4EE8E}" destId="{34BADAC6-EB1A-48BD-8403-8241C21BAB8D}" srcOrd="0" destOrd="0" presId="urn:microsoft.com/office/officeart/2005/8/layout/hProcess4"/>
    <dgm:cxn modelId="{71031AAE-DBDE-465D-9488-7A36FD785DFE}" type="presOf" srcId="{5B2CC5C6-0705-4BE6-AFA2-13314B4B794C}" destId="{E4BB34EA-D8BC-422D-90DE-8944C3BF3243}" srcOrd="1" destOrd="0" presId="urn:microsoft.com/office/officeart/2005/8/layout/hProcess4"/>
    <dgm:cxn modelId="{C034481F-ABE8-4A2D-AC3B-E4D0965DC650}" type="presOf" srcId="{E056949B-1FDD-4184-8961-B1A8FF6740B4}" destId="{E53E6046-9A7B-46FD-808C-8F086018A728}" srcOrd="0" destOrd="0" presId="urn:microsoft.com/office/officeart/2005/8/layout/hProcess4"/>
    <dgm:cxn modelId="{9C8E78A6-5B23-4235-A764-7F91B8B48150}" srcId="{5B4A1334-FFE8-4E0F-8A9E-F47079ED6057}" destId="{4CFD8D96-02D4-4FBA-8EF8-AF4551216935}" srcOrd="0" destOrd="0" parTransId="{189E2047-672C-4D86-99C2-E5CC5F34FD30}" sibTransId="{7B5C8F39-13C2-4C63-B1A2-C533F7281812}"/>
    <dgm:cxn modelId="{412EB409-C673-473E-8C8D-C235B4079A29}" type="presOf" srcId="{5B4A1334-FFE8-4E0F-8A9E-F47079ED6057}" destId="{2043AF7F-8397-4AFE-8CDF-9EAB2C698358}" srcOrd="0" destOrd="0" presId="urn:microsoft.com/office/officeart/2005/8/layout/hProcess4"/>
    <dgm:cxn modelId="{2B99901C-B0A6-4901-91B9-9D4FE1165214}" srcId="{4346420A-074A-491B-A1A1-0E0041263082}" destId="{9EFE435C-A839-4F77-B4AB-392218C4EE8E}" srcOrd="0" destOrd="0" parTransId="{30C0CE50-2CC8-4FE8-941F-3C88D00E1404}" sibTransId="{1C47A6F8-86E0-413B-82A0-178BF60793ED}"/>
    <dgm:cxn modelId="{89DB24D2-23C8-4706-AC19-71F1A3A9FCD3}" type="presOf" srcId="{BDAB9721-82B9-40DA-904B-E04F755D7E9B}" destId="{34BADAC6-EB1A-48BD-8403-8241C21BAB8D}" srcOrd="0" destOrd="1" presId="urn:microsoft.com/office/officeart/2005/8/layout/hProcess4"/>
    <dgm:cxn modelId="{F72F1D08-BE09-4815-AB66-5648F1A357F9}" type="presOf" srcId="{4CFD8D96-02D4-4FBA-8EF8-AF4551216935}" destId="{FBEDDD70-482A-49AD-ABF3-236623CD2242}" srcOrd="1" destOrd="0" presId="urn:microsoft.com/office/officeart/2005/8/layout/hProcess4"/>
    <dgm:cxn modelId="{0369460F-C220-4779-8AB4-7C760C3EA301}" srcId="{5B4A1334-FFE8-4E0F-8A9E-F47079ED6057}" destId="{9B88C555-B4D3-4519-AE8C-EB7E80439E90}" srcOrd="2" destOrd="0" parTransId="{422D4F29-49EA-445E-94FC-E87EA53B5E3D}" sibTransId="{225BF0D9-38B7-4204-9E6C-7987249CEF8F}"/>
    <dgm:cxn modelId="{0FEE7725-848E-4F3D-8F2B-45F721D66E4D}" type="presOf" srcId="{A0544712-A6E6-46EC-9F95-3ADD5E7D5603}" destId="{9C82AF50-9EB6-4EF2-AEEE-2AC7B2123851}" srcOrd="0" destOrd="0" presId="urn:microsoft.com/office/officeart/2005/8/layout/hProcess4"/>
    <dgm:cxn modelId="{8F4B802E-C1DA-48D9-AB53-8A399DD7EED5}" srcId="{4346420A-074A-491B-A1A1-0E0041263082}" destId="{BDAB9721-82B9-40DA-904B-E04F755D7E9B}" srcOrd="1" destOrd="0" parTransId="{9210BD3E-C8DD-4334-9721-E638C3018CE1}" sibTransId="{B21039C5-145C-4CFD-A5F3-652AFDF86A03}"/>
    <dgm:cxn modelId="{04C1B8F3-7FF3-4B15-ABE4-87DC935A3351}" type="presOf" srcId="{72F97461-0D4E-4604-94D5-CBC169257E05}" destId="{8E0709E5-F285-4919-B95A-4E4744D3DF41}" srcOrd="1" destOrd="1" presId="urn:microsoft.com/office/officeart/2005/8/layout/hProcess4"/>
    <dgm:cxn modelId="{7C6B4626-0E67-422B-9B00-CA17370142CD}" type="presParOf" srcId="{521DBF1F-1466-48E0-AD96-6276A9DE221A}" destId="{9ED99351-3165-4D3F-9345-2A807807B5C6}" srcOrd="0" destOrd="0" presId="urn:microsoft.com/office/officeart/2005/8/layout/hProcess4"/>
    <dgm:cxn modelId="{64C7B2AF-803D-44DA-91E4-57A0B2D2247F}" type="presParOf" srcId="{521DBF1F-1466-48E0-AD96-6276A9DE221A}" destId="{1EFB6C3F-0D98-42A1-A91D-A79EAC107248}" srcOrd="1" destOrd="0" presId="urn:microsoft.com/office/officeart/2005/8/layout/hProcess4"/>
    <dgm:cxn modelId="{6A3BC5B8-3A75-423B-A7BB-B29700E3D4DA}" type="presParOf" srcId="{521DBF1F-1466-48E0-AD96-6276A9DE221A}" destId="{37873B88-A360-4D1F-88AE-0C468F3F19A1}" srcOrd="2" destOrd="0" presId="urn:microsoft.com/office/officeart/2005/8/layout/hProcess4"/>
    <dgm:cxn modelId="{DEE206F1-6EC8-4E90-BD01-97FC3E9350AA}" type="presParOf" srcId="{37873B88-A360-4D1F-88AE-0C468F3F19A1}" destId="{BBF710CD-30AE-4684-B73D-779D6FA0B02A}" srcOrd="0" destOrd="0" presId="urn:microsoft.com/office/officeart/2005/8/layout/hProcess4"/>
    <dgm:cxn modelId="{31E96AEA-4AB7-44FA-961C-EBC2FEA28A1D}" type="presParOf" srcId="{BBF710CD-30AE-4684-B73D-779D6FA0B02A}" destId="{023EB1B7-B85D-4BA7-BC25-D30917C37C2D}" srcOrd="0" destOrd="0" presId="urn:microsoft.com/office/officeart/2005/8/layout/hProcess4"/>
    <dgm:cxn modelId="{DB27D8CB-0137-4E2D-8575-94D8FA1B20EB}" type="presParOf" srcId="{BBF710CD-30AE-4684-B73D-779D6FA0B02A}" destId="{5E539596-DC37-43A8-B661-E94B120B4562}" srcOrd="1" destOrd="0" presId="urn:microsoft.com/office/officeart/2005/8/layout/hProcess4"/>
    <dgm:cxn modelId="{D749CC5D-FB06-4D65-BD1C-EA85FC96D3DC}" type="presParOf" srcId="{BBF710CD-30AE-4684-B73D-779D6FA0B02A}" destId="{E4BB34EA-D8BC-422D-90DE-8944C3BF3243}" srcOrd="2" destOrd="0" presId="urn:microsoft.com/office/officeart/2005/8/layout/hProcess4"/>
    <dgm:cxn modelId="{9CA1AB77-6C63-4A3D-A55D-C29699ECA90F}" type="presParOf" srcId="{BBF710CD-30AE-4684-B73D-779D6FA0B02A}" destId="{DC424CBA-6DD9-49A2-A7FF-8B5B73B6144D}" srcOrd="3" destOrd="0" presId="urn:microsoft.com/office/officeart/2005/8/layout/hProcess4"/>
    <dgm:cxn modelId="{6FE23909-BEB2-417A-B553-BFD078D08CCD}" type="presParOf" srcId="{BBF710CD-30AE-4684-B73D-779D6FA0B02A}" destId="{9A0550CB-927C-4F32-843B-1BF473E3B3A3}" srcOrd="4" destOrd="0" presId="urn:microsoft.com/office/officeart/2005/8/layout/hProcess4"/>
    <dgm:cxn modelId="{06E1E3EA-71F3-42C4-BA8C-A7F7B4F06E91}" type="presParOf" srcId="{37873B88-A360-4D1F-88AE-0C468F3F19A1}" destId="{9C82AF50-9EB6-4EF2-AEEE-2AC7B2123851}" srcOrd="1" destOrd="0" presId="urn:microsoft.com/office/officeart/2005/8/layout/hProcess4"/>
    <dgm:cxn modelId="{420E6AD3-1468-448C-9D8E-49693F80EE23}" type="presParOf" srcId="{37873B88-A360-4D1F-88AE-0C468F3F19A1}" destId="{297AE625-7600-49F9-86EE-547EDC5A56CA}" srcOrd="2" destOrd="0" presId="urn:microsoft.com/office/officeart/2005/8/layout/hProcess4"/>
    <dgm:cxn modelId="{67244CBC-1C19-4471-B567-2D6A7A562B3B}" type="presParOf" srcId="{297AE625-7600-49F9-86EE-547EDC5A56CA}" destId="{BDABF348-262D-47D3-8628-BA0684102EBA}" srcOrd="0" destOrd="0" presId="urn:microsoft.com/office/officeart/2005/8/layout/hProcess4"/>
    <dgm:cxn modelId="{BD19C632-065F-47ED-98B9-C96CB3B2BCF2}" type="presParOf" srcId="{297AE625-7600-49F9-86EE-547EDC5A56CA}" destId="{B6BCD305-1FAE-4622-B53C-94499FDDC4F5}" srcOrd="1" destOrd="0" presId="urn:microsoft.com/office/officeart/2005/8/layout/hProcess4"/>
    <dgm:cxn modelId="{A7E434B5-CDB8-4C16-BB46-5D1ED1062F14}" type="presParOf" srcId="{297AE625-7600-49F9-86EE-547EDC5A56CA}" destId="{FBEDDD70-482A-49AD-ABF3-236623CD2242}" srcOrd="2" destOrd="0" presId="urn:microsoft.com/office/officeart/2005/8/layout/hProcess4"/>
    <dgm:cxn modelId="{2AAA15A9-11E0-41B4-AB72-09758EA1EF6B}" type="presParOf" srcId="{297AE625-7600-49F9-86EE-547EDC5A56CA}" destId="{2043AF7F-8397-4AFE-8CDF-9EAB2C698358}" srcOrd="3" destOrd="0" presId="urn:microsoft.com/office/officeart/2005/8/layout/hProcess4"/>
    <dgm:cxn modelId="{AA31014C-442B-4CCC-B767-3D2C7B85AF47}" type="presParOf" srcId="{297AE625-7600-49F9-86EE-547EDC5A56CA}" destId="{5DA02F75-FABC-40C6-8EE3-8F89DF4FAB9F}" srcOrd="4" destOrd="0" presId="urn:microsoft.com/office/officeart/2005/8/layout/hProcess4"/>
    <dgm:cxn modelId="{DB11BB46-FD3A-4DE4-B7CF-69091F787DE3}" type="presParOf" srcId="{37873B88-A360-4D1F-88AE-0C468F3F19A1}" destId="{7C2854FC-C8F2-4226-975E-96CA7AF1CB7E}" srcOrd="3" destOrd="0" presId="urn:microsoft.com/office/officeart/2005/8/layout/hProcess4"/>
    <dgm:cxn modelId="{3A9000E9-8785-4D1B-A82A-C50C945A5B6F}" type="presParOf" srcId="{37873B88-A360-4D1F-88AE-0C468F3F19A1}" destId="{11B27B97-D69C-477E-BB51-468AC4D010A0}" srcOrd="4" destOrd="0" presId="urn:microsoft.com/office/officeart/2005/8/layout/hProcess4"/>
    <dgm:cxn modelId="{3936A186-7CB9-4F25-B6A7-9BA429A61B12}" type="presParOf" srcId="{11B27B97-D69C-477E-BB51-468AC4D010A0}" destId="{A4F235CB-9E6C-4D75-B6D5-5ADDF22346F6}" srcOrd="0" destOrd="0" presId="urn:microsoft.com/office/officeart/2005/8/layout/hProcess4"/>
    <dgm:cxn modelId="{1A33595A-A582-45E5-B306-6419FBB07B3E}" type="presParOf" srcId="{11B27B97-D69C-477E-BB51-468AC4D010A0}" destId="{B87E8544-0082-473A-B2DA-2C12B152C5FB}" srcOrd="1" destOrd="0" presId="urn:microsoft.com/office/officeart/2005/8/layout/hProcess4"/>
    <dgm:cxn modelId="{C44CF132-74A8-4954-B431-ECF1B5D4627C}" type="presParOf" srcId="{11B27B97-D69C-477E-BB51-468AC4D010A0}" destId="{8E0709E5-F285-4919-B95A-4E4744D3DF41}" srcOrd="2" destOrd="0" presId="urn:microsoft.com/office/officeart/2005/8/layout/hProcess4"/>
    <dgm:cxn modelId="{05D17D04-BF6C-4D1F-A9B4-CE0CD6A6CE06}" type="presParOf" srcId="{11B27B97-D69C-477E-BB51-468AC4D010A0}" destId="{E53E6046-9A7B-46FD-808C-8F086018A728}" srcOrd="3" destOrd="0" presId="urn:microsoft.com/office/officeart/2005/8/layout/hProcess4"/>
    <dgm:cxn modelId="{8FB9EFDA-CD6D-43A3-BE5B-9EE621443B6C}" type="presParOf" srcId="{11B27B97-D69C-477E-BB51-468AC4D010A0}" destId="{B7EF0E4C-4824-4B8A-B632-3937C2CE2233}" srcOrd="4" destOrd="0" presId="urn:microsoft.com/office/officeart/2005/8/layout/hProcess4"/>
    <dgm:cxn modelId="{926D03EC-3E19-476E-BA58-05A438EB74A5}" type="presParOf" srcId="{37873B88-A360-4D1F-88AE-0C468F3F19A1}" destId="{DD98713C-FDBC-43EB-830E-1843D8EE1E62}" srcOrd="5" destOrd="0" presId="urn:microsoft.com/office/officeart/2005/8/layout/hProcess4"/>
    <dgm:cxn modelId="{0F44282B-ECBD-49BB-B8A9-DFABE1B01AE4}" type="presParOf" srcId="{37873B88-A360-4D1F-88AE-0C468F3F19A1}" destId="{05311341-9EFE-4979-BA3C-2B99BABAC0CB}" srcOrd="6" destOrd="0" presId="urn:microsoft.com/office/officeart/2005/8/layout/hProcess4"/>
    <dgm:cxn modelId="{22A7B646-0EE0-4787-AF0A-534EE921A538}" type="presParOf" srcId="{05311341-9EFE-4979-BA3C-2B99BABAC0CB}" destId="{1D2977A1-60C1-4B28-A706-DF9912148169}" srcOrd="0" destOrd="0" presId="urn:microsoft.com/office/officeart/2005/8/layout/hProcess4"/>
    <dgm:cxn modelId="{E734FB2C-D0F7-4C2D-8227-007DA558F160}" type="presParOf" srcId="{05311341-9EFE-4979-BA3C-2B99BABAC0CB}" destId="{34BADAC6-EB1A-48BD-8403-8241C21BAB8D}" srcOrd="1" destOrd="0" presId="urn:microsoft.com/office/officeart/2005/8/layout/hProcess4"/>
    <dgm:cxn modelId="{8CC2EB5D-651C-4A9C-8690-970D3404C85F}" type="presParOf" srcId="{05311341-9EFE-4979-BA3C-2B99BABAC0CB}" destId="{BB59B23A-0C4B-450F-9D5A-2525FFCF0C19}" srcOrd="2" destOrd="0" presId="urn:microsoft.com/office/officeart/2005/8/layout/hProcess4"/>
    <dgm:cxn modelId="{482A2B1F-A5FC-41D6-936B-936376F29A22}" type="presParOf" srcId="{05311341-9EFE-4979-BA3C-2B99BABAC0CB}" destId="{FDAEDE0B-22AC-40BE-8575-09C9003CE959}" srcOrd="3" destOrd="0" presId="urn:microsoft.com/office/officeart/2005/8/layout/hProcess4"/>
    <dgm:cxn modelId="{24A5490A-64B6-4ADF-98A2-279308951794}" type="presParOf" srcId="{05311341-9EFE-4979-BA3C-2B99BABAC0CB}" destId="{CC9168D6-5462-41A7-A38A-8E4CC6CCC97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F190B0-B56B-434E-939E-E0E4F562EBD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9FC23D8B-EB92-4B7D-A098-F28DE89CAA52}">
      <dgm:prSet phldrT="[Tekst]"/>
      <dgm:spPr/>
      <dgm:t>
        <a:bodyPr/>
        <a:lstStyle/>
        <a:p>
          <a:r>
            <a:rPr lang="nb-NO" dirty="0" smtClean="0"/>
            <a:t>Fastlege</a:t>
          </a:r>
          <a:endParaRPr lang="nb-NO" dirty="0"/>
        </a:p>
      </dgm:t>
    </dgm:pt>
    <dgm:pt modelId="{B30CB182-A141-4E5D-8289-971625B065D4}" type="parTrans" cxnId="{589555F4-F995-4565-AE62-19AF83E8EDCA}">
      <dgm:prSet/>
      <dgm:spPr/>
      <dgm:t>
        <a:bodyPr/>
        <a:lstStyle/>
        <a:p>
          <a:endParaRPr lang="nb-NO"/>
        </a:p>
      </dgm:t>
    </dgm:pt>
    <dgm:pt modelId="{A0544712-A6E6-46EC-9F95-3ADD5E7D5603}" type="sibTrans" cxnId="{589555F4-F995-4565-AE62-19AF83E8EDCA}">
      <dgm:prSet/>
      <dgm:spPr/>
      <dgm:t>
        <a:bodyPr/>
        <a:lstStyle/>
        <a:p>
          <a:endParaRPr lang="nb-NO"/>
        </a:p>
      </dgm:t>
    </dgm:pt>
    <dgm:pt modelId="{5B2CC5C6-0705-4BE6-AFA2-13314B4B794C}">
      <dgm:prSet phldrT="[Tekst]" custT="1"/>
      <dgm:spPr/>
      <dgm:t>
        <a:bodyPr/>
        <a:lstStyle/>
        <a:p>
          <a:r>
            <a:rPr lang="nb-NO" sz="1000" dirty="0" smtClean="0"/>
            <a:t> </a:t>
          </a:r>
          <a:r>
            <a:rPr lang="nb-NO" sz="1100" b="0" dirty="0" err="1" smtClean="0"/>
            <a:t>Epikrise</a:t>
          </a:r>
          <a:endParaRPr lang="nb-NO" sz="1100" b="0" dirty="0"/>
        </a:p>
      </dgm:t>
    </dgm:pt>
    <dgm:pt modelId="{2D9B6B03-94A0-425E-A855-AA9A7649C515}" type="parTrans" cxnId="{8D50A347-9529-4048-8F49-125440E404C9}">
      <dgm:prSet/>
      <dgm:spPr/>
      <dgm:t>
        <a:bodyPr/>
        <a:lstStyle/>
        <a:p>
          <a:endParaRPr lang="nb-NO"/>
        </a:p>
      </dgm:t>
    </dgm:pt>
    <dgm:pt modelId="{3325BD9F-9BF2-4D80-9DD6-3C023B0C3C68}" type="sibTrans" cxnId="{8D50A347-9529-4048-8F49-125440E404C9}">
      <dgm:prSet/>
      <dgm:spPr/>
      <dgm:t>
        <a:bodyPr/>
        <a:lstStyle/>
        <a:p>
          <a:endParaRPr lang="nb-NO"/>
        </a:p>
      </dgm:t>
    </dgm:pt>
    <dgm:pt modelId="{5B4A1334-FFE8-4E0F-8A9E-F47079ED6057}">
      <dgm:prSet phldrT="[Tekst]"/>
      <dgm:spPr/>
      <dgm:t>
        <a:bodyPr/>
        <a:lstStyle/>
        <a:p>
          <a:r>
            <a:rPr lang="nb-NO" dirty="0" smtClean="0"/>
            <a:t>Bruker</a:t>
          </a:r>
          <a:endParaRPr lang="nb-NO" dirty="0"/>
        </a:p>
      </dgm:t>
    </dgm:pt>
    <dgm:pt modelId="{9B81AFF8-EBE7-4808-AFBA-186747DF1781}" type="parTrans" cxnId="{A914B149-B035-416D-9F82-560CF5DCC54D}">
      <dgm:prSet/>
      <dgm:spPr/>
      <dgm:t>
        <a:bodyPr/>
        <a:lstStyle/>
        <a:p>
          <a:endParaRPr lang="nb-NO"/>
        </a:p>
      </dgm:t>
    </dgm:pt>
    <dgm:pt modelId="{0BF47E7D-BC4D-4124-9092-A31DCCB35265}" type="sibTrans" cxnId="{A914B149-B035-416D-9F82-560CF5DCC54D}">
      <dgm:prSet/>
      <dgm:spPr/>
      <dgm:t>
        <a:bodyPr/>
        <a:lstStyle/>
        <a:p>
          <a:endParaRPr lang="nb-NO"/>
        </a:p>
      </dgm:t>
    </dgm:pt>
    <dgm:pt modelId="{4CFD8D96-02D4-4FBA-8EF8-AF4551216935}">
      <dgm:prSet phldrT="[Tekst]" custT="1"/>
      <dgm:spPr/>
      <dgm:t>
        <a:bodyPr/>
        <a:lstStyle/>
        <a:p>
          <a:r>
            <a:rPr lang="nb-NO" sz="1100" b="0" dirty="0" smtClean="0"/>
            <a:t> Pårørende</a:t>
          </a:r>
          <a:endParaRPr lang="nb-NO" sz="1100" b="0" dirty="0"/>
        </a:p>
      </dgm:t>
    </dgm:pt>
    <dgm:pt modelId="{189E2047-672C-4D86-99C2-E5CC5F34FD30}" type="parTrans" cxnId="{9C8E78A6-5B23-4235-A764-7F91B8B48150}">
      <dgm:prSet/>
      <dgm:spPr/>
      <dgm:t>
        <a:bodyPr/>
        <a:lstStyle/>
        <a:p>
          <a:endParaRPr lang="nb-NO"/>
        </a:p>
      </dgm:t>
    </dgm:pt>
    <dgm:pt modelId="{7B5C8F39-13C2-4C63-B1A2-C533F7281812}" type="sibTrans" cxnId="{9C8E78A6-5B23-4235-A764-7F91B8B48150}">
      <dgm:prSet/>
      <dgm:spPr/>
      <dgm:t>
        <a:bodyPr/>
        <a:lstStyle/>
        <a:p>
          <a:endParaRPr lang="nb-NO"/>
        </a:p>
      </dgm:t>
    </dgm:pt>
    <dgm:pt modelId="{9B88C555-B4D3-4519-AE8C-EB7E80439E90}">
      <dgm:prSet phldrT="[Tekst]"/>
      <dgm:spPr/>
      <dgm:t>
        <a:bodyPr/>
        <a:lstStyle/>
        <a:p>
          <a:endParaRPr lang="nb-NO" sz="1000" dirty="0"/>
        </a:p>
      </dgm:t>
    </dgm:pt>
    <dgm:pt modelId="{422D4F29-49EA-445E-94FC-E87EA53B5E3D}" type="parTrans" cxnId="{0369460F-C220-4779-8AB4-7C760C3EA301}">
      <dgm:prSet/>
      <dgm:spPr/>
      <dgm:t>
        <a:bodyPr/>
        <a:lstStyle/>
        <a:p>
          <a:endParaRPr lang="nb-NO"/>
        </a:p>
      </dgm:t>
    </dgm:pt>
    <dgm:pt modelId="{225BF0D9-38B7-4204-9E6C-7987249CEF8F}" type="sibTrans" cxnId="{0369460F-C220-4779-8AB4-7C760C3EA301}">
      <dgm:prSet/>
      <dgm:spPr/>
      <dgm:t>
        <a:bodyPr/>
        <a:lstStyle/>
        <a:p>
          <a:endParaRPr lang="nb-NO"/>
        </a:p>
      </dgm:t>
    </dgm:pt>
    <dgm:pt modelId="{E056949B-1FDD-4184-8961-B1A8FF6740B4}">
      <dgm:prSet phldrT="[Tekst]"/>
      <dgm:spPr/>
      <dgm:t>
        <a:bodyPr/>
        <a:lstStyle/>
        <a:p>
          <a:r>
            <a:rPr lang="nb-NO" dirty="0" smtClean="0"/>
            <a:t>Kommunen</a:t>
          </a:r>
          <a:endParaRPr lang="nb-NO" dirty="0"/>
        </a:p>
      </dgm:t>
    </dgm:pt>
    <dgm:pt modelId="{DF4E8DE6-0203-4666-91C8-CD5FBE529B8C}" type="parTrans" cxnId="{F54943EA-AB5C-4C2C-B1D7-E7DEAC6ABE7D}">
      <dgm:prSet/>
      <dgm:spPr/>
      <dgm:t>
        <a:bodyPr/>
        <a:lstStyle/>
        <a:p>
          <a:endParaRPr lang="nb-NO"/>
        </a:p>
      </dgm:t>
    </dgm:pt>
    <dgm:pt modelId="{5AFE8E89-0A63-4580-974C-B0789DE3E3B9}" type="sibTrans" cxnId="{F54943EA-AB5C-4C2C-B1D7-E7DEAC6ABE7D}">
      <dgm:prSet/>
      <dgm:spPr/>
      <dgm:t>
        <a:bodyPr/>
        <a:lstStyle/>
        <a:p>
          <a:endParaRPr lang="nb-NO"/>
        </a:p>
      </dgm:t>
    </dgm:pt>
    <dgm:pt modelId="{CBE96322-F320-4F2C-BC0A-B6089614E716}">
      <dgm:prSet phldrT="[Tekst]" custT="1"/>
      <dgm:spPr/>
      <dgm:t>
        <a:bodyPr/>
        <a:lstStyle/>
        <a:p>
          <a:r>
            <a:rPr lang="nb-NO" sz="1100" b="0" dirty="0" smtClean="0"/>
            <a:t> Skole</a:t>
          </a:r>
          <a:endParaRPr lang="nb-NO" sz="1100" b="0" dirty="0"/>
        </a:p>
      </dgm:t>
    </dgm:pt>
    <dgm:pt modelId="{FFF52CC8-6FB6-4B21-86EE-1C17254FF778}" type="parTrans" cxnId="{8A79B33C-A7F9-49A7-9722-3F9A1F2B34A6}">
      <dgm:prSet/>
      <dgm:spPr/>
      <dgm:t>
        <a:bodyPr/>
        <a:lstStyle/>
        <a:p>
          <a:endParaRPr lang="nb-NO"/>
        </a:p>
      </dgm:t>
    </dgm:pt>
    <dgm:pt modelId="{324AE509-0AD1-4582-A8A9-AE3FDD5817B1}" type="sibTrans" cxnId="{8A79B33C-A7F9-49A7-9722-3F9A1F2B34A6}">
      <dgm:prSet/>
      <dgm:spPr/>
      <dgm:t>
        <a:bodyPr/>
        <a:lstStyle/>
        <a:p>
          <a:endParaRPr lang="nb-NO"/>
        </a:p>
      </dgm:t>
    </dgm:pt>
    <dgm:pt modelId="{84AB435B-6D0E-4F48-B7C5-059373259675}">
      <dgm:prSet phldrT="[Tekst]" custT="1"/>
      <dgm:spPr/>
      <dgm:t>
        <a:bodyPr/>
        <a:lstStyle/>
        <a:p>
          <a:r>
            <a:rPr lang="nb-NO" sz="1100" b="0" dirty="0" smtClean="0"/>
            <a:t> Forespørsler</a:t>
          </a:r>
          <a:endParaRPr lang="nb-NO" sz="1100" b="0" dirty="0"/>
        </a:p>
      </dgm:t>
    </dgm:pt>
    <dgm:pt modelId="{3051365C-858A-42F7-9397-E984B8DF77FA}" type="parTrans" cxnId="{CA6E55A4-71E9-447A-ABB7-E60A3D085C21}">
      <dgm:prSet/>
      <dgm:spPr/>
      <dgm:t>
        <a:bodyPr/>
        <a:lstStyle/>
        <a:p>
          <a:endParaRPr lang="nb-NO"/>
        </a:p>
      </dgm:t>
    </dgm:pt>
    <dgm:pt modelId="{2D8663CE-4622-4379-B47F-76366223ABC2}" type="sibTrans" cxnId="{CA6E55A4-71E9-447A-ABB7-E60A3D085C21}">
      <dgm:prSet/>
      <dgm:spPr/>
      <dgm:t>
        <a:bodyPr/>
        <a:lstStyle/>
        <a:p>
          <a:endParaRPr lang="nb-NO"/>
        </a:p>
      </dgm:t>
    </dgm:pt>
    <dgm:pt modelId="{11608D02-89F0-4F34-87FD-A0DA109D8BFE}">
      <dgm:prSet phldrT="[Tekst]" custT="1"/>
      <dgm:spPr/>
      <dgm:t>
        <a:bodyPr/>
        <a:lstStyle/>
        <a:p>
          <a:r>
            <a:rPr lang="nb-NO" sz="1100" b="0" dirty="0" smtClean="0"/>
            <a:t> Støttekontakter </a:t>
          </a:r>
          <a:endParaRPr lang="nb-NO" sz="1100" b="0" dirty="0"/>
        </a:p>
      </dgm:t>
    </dgm:pt>
    <dgm:pt modelId="{93D1EBC2-3D81-4C43-AAFD-154A7A7F34E3}" type="parTrans" cxnId="{BEA8F00F-DF06-4661-B58C-5CC2F4C0E3D6}">
      <dgm:prSet/>
      <dgm:spPr/>
      <dgm:t>
        <a:bodyPr/>
        <a:lstStyle/>
        <a:p>
          <a:endParaRPr lang="nb-NO"/>
        </a:p>
      </dgm:t>
    </dgm:pt>
    <dgm:pt modelId="{02DBF4D1-F5E2-4C2C-927E-F1EF5377EDCE}" type="sibTrans" cxnId="{BEA8F00F-DF06-4661-B58C-5CC2F4C0E3D6}">
      <dgm:prSet/>
      <dgm:spPr/>
      <dgm:t>
        <a:bodyPr/>
        <a:lstStyle/>
        <a:p>
          <a:endParaRPr lang="nb-NO"/>
        </a:p>
      </dgm:t>
    </dgm:pt>
    <dgm:pt modelId="{4346420A-074A-491B-A1A1-0E0041263082}">
      <dgm:prSet phldrT="[Tekst]"/>
      <dgm:spPr/>
      <dgm:t>
        <a:bodyPr/>
        <a:lstStyle/>
        <a:p>
          <a:r>
            <a:rPr lang="nb-NO" b="0" dirty="0" smtClean="0"/>
            <a:t>”Frivilligheten”</a:t>
          </a:r>
          <a:endParaRPr lang="nb-NO" b="0" dirty="0"/>
        </a:p>
      </dgm:t>
    </dgm:pt>
    <dgm:pt modelId="{5FE1BDE3-60EF-4197-880B-4D03D7B5B4AE}" type="parTrans" cxnId="{5275A18A-6BFD-4BEF-9DAE-AE5E5FEDCDAF}">
      <dgm:prSet/>
      <dgm:spPr/>
      <dgm:t>
        <a:bodyPr/>
        <a:lstStyle/>
        <a:p>
          <a:endParaRPr lang="nb-NO"/>
        </a:p>
      </dgm:t>
    </dgm:pt>
    <dgm:pt modelId="{9BD9191A-1601-48EF-8B02-EF277D619AF1}" type="sibTrans" cxnId="{5275A18A-6BFD-4BEF-9DAE-AE5E5FEDCDAF}">
      <dgm:prSet/>
      <dgm:spPr/>
      <dgm:t>
        <a:bodyPr/>
        <a:lstStyle/>
        <a:p>
          <a:endParaRPr lang="nb-NO"/>
        </a:p>
      </dgm:t>
    </dgm:pt>
    <dgm:pt modelId="{72F97461-0D4E-4604-94D5-CBC169257E05}">
      <dgm:prSet phldrT="[Tekst]" custT="1"/>
      <dgm:spPr/>
      <dgm:t>
        <a:bodyPr/>
        <a:lstStyle/>
        <a:p>
          <a:r>
            <a:rPr lang="nb-NO" sz="1100" b="0" dirty="0" smtClean="0"/>
            <a:t> ”Helse”</a:t>
          </a:r>
          <a:endParaRPr lang="nb-NO" sz="1100" b="0" dirty="0"/>
        </a:p>
      </dgm:t>
    </dgm:pt>
    <dgm:pt modelId="{1BD2899E-C166-4909-9A32-A9FA7163033A}" type="parTrans" cxnId="{F41FF91C-52B7-457D-9C68-7BE1FBBDD384}">
      <dgm:prSet/>
      <dgm:spPr/>
      <dgm:t>
        <a:bodyPr/>
        <a:lstStyle/>
        <a:p>
          <a:endParaRPr lang="nb-NO"/>
        </a:p>
      </dgm:t>
    </dgm:pt>
    <dgm:pt modelId="{A442356B-813D-4180-B9A4-EC7B3D81966C}" type="sibTrans" cxnId="{F41FF91C-52B7-457D-9C68-7BE1FBBDD384}">
      <dgm:prSet/>
      <dgm:spPr/>
      <dgm:t>
        <a:bodyPr/>
        <a:lstStyle/>
        <a:p>
          <a:endParaRPr lang="nb-NO"/>
        </a:p>
      </dgm:t>
    </dgm:pt>
    <dgm:pt modelId="{9EFE435C-A839-4F77-B4AB-392218C4EE8E}">
      <dgm:prSet custT="1"/>
      <dgm:spPr/>
      <dgm:t>
        <a:bodyPr/>
        <a:lstStyle/>
        <a:p>
          <a:r>
            <a:rPr lang="nb-NO" sz="1100" dirty="0" smtClean="0"/>
            <a:t> Idrett</a:t>
          </a:r>
          <a:endParaRPr lang="nb-NO" sz="1100" dirty="0"/>
        </a:p>
      </dgm:t>
    </dgm:pt>
    <dgm:pt modelId="{30C0CE50-2CC8-4FE8-941F-3C88D00E1404}" type="parTrans" cxnId="{2B99901C-B0A6-4901-91B9-9D4FE1165214}">
      <dgm:prSet/>
      <dgm:spPr/>
      <dgm:t>
        <a:bodyPr/>
        <a:lstStyle/>
        <a:p>
          <a:endParaRPr lang="nb-NO"/>
        </a:p>
      </dgm:t>
    </dgm:pt>
    <dgm:pt modelId="{1C47A6F8-86E0-413B-82A0-178BF60793ED}" type="sibTrans" cxnId="{2B99901C-B0A6-4901-91B9-9D4FE1165214}">
      <dgm:prSet/>
      <dgm:spPr/>
      <dgm:t>
        <a:bodyPr/>
        <a:lstStyle/>
        <a:p>
          <a:endParaRPr lang="nb-NO"/>
        </a:p>
      </dgm:t>
    </dgm:pt>
    <dgm:pt modelId="{BDAB9721-82B9-40DA-904B-E04F755D7E9B}">
      <dgm:prSet custT="1"/>
      <dgm:spPr/>
      <dgm:t>
        <a:bodyPr/>
        <a:lstStyle/>
        <a:p>
          <a:r>
            <a:rPr lang="nb-NO" sz="1100" dirty="0" smtClean="0"/>
            <a:t> ”Andre”</a:t>
          </a:r>
          <a:endParaRPr lang="nb-NO" sz="1100" dirty="0"/>
        </a:p>
      </dgm:t>
    </dgm:pt>
    <dgm:pt modelId="{9210BD3E-C8DD-4334-9721-E638C3018CE1}" type="parTrans" cxnId="{8F4B802E-C1DA-48D9-AB53-8A399DD7EED5}">
      <dgm:prSet/>
      <dgm:spPr/>
      <dgm:t>
        <a:bodyPr/>
        <a:lstStyle/>
        <a:p>
          <a:endParaRPr lang="nb-NO"/>
        </a:p>
      </dgm:t>
    </dgm:pt>
    <dgm:pt modelId="{B21039C5-145C-4CFD-A5F3-652AFDF86A03}" type="sibTrans" cxnId="{8F4B802E-C1DA-48D9-AB53-8A399DD7EED5}">
      <dgm:prSet/>
      <dgm:spPr/>
      <dgm:t>
        <a:bodyPr/>
        <a:lstStyle/>
        <a:p>
          <a:endParaRPr lang="nb-NO"/>
        </a:p>
      </dgm:t>
    </dgm:pt>
    <dgm:pt modelId="{0B1C5914-B030-45D7-A713-B6520BCF7016}">
      <dgm:prSet phldrT="[Tekst]" custT="1"/>
      <dgm:spPr/>
      <dgm:t>
        <a:bodyPr/>
        <a:lstStyle/>
        <a:p>
          <a:r>
            <a:rPr lang="nb-NO" sz="1100" b="0" dirty="0" smtClean="0"/>
            <a:t> Kultur</a:t>
          </a:r>
          <a:endParaRPr lang="nb-NO" sz="1100" b="0" dirty="0"/>
        </a:p>
      </dgm:t>
    </dgm:pt>
    <dgm:pt modelId="{16DC70E0-C2A7-4CB1-A322-5E328AAB8D6C}" type="parTrans" cxnId="{B3187313-9C2C-4E2D-9C28-56BEF25E9F79}">
      <dgm:prSet/>
      <dgm:spPr/>
      <dgm:t>
        <a:bodyPr/>
        <a:lstStyle/>
        <a:p>
          <a:endParaRPr lang="nb-NO"/>
        </a:p>
      </dgm:t>
    </dgm:pt>
    <dgm:pt modelId="{7B476C76-84CC-4777-8402-41CC0AE9BEB3}" type="sibTrans" cxnId="{B3187313-9C2C-4E2D-9C28-56BEF25E9F79}">
      <dgm:prSet/>
      <dgm:spPr/>
      <dgm:t>
        <a:bodyPr/>
        <a:lstStyle/>
        <a:p>
          <a:endParaRPr lang="nb-NO"/>
        </a:p>
      </dgm:t>
    </dgm:pt>
    <dgm:pt modelId="{521DBF1F-1466-48E0-AD96-6276A9DE221A}" type="pres">
      <dgm:prSet presAssocID="{64F190B0-B56B-434E-939E-E0E4F562EB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9ED99351-3165-4D3F-9345-2A807807B5C6}" type="pres">
      <dgm:prSet presAssocID="{64F190B0-B56B-434E-939E-E0E4F562EBDD}" presName="tSp" presStyleCnt="0"/>
      <dgm:spPr/>
    </dgm:pt>
    <dgm:pt modelId="{1EFB6C3F-0D98-42A1-A91D-A79EAC107248}" type="pres">
      <dgm:prSet presAssocID="{64F190B0-B56B-434E-939E-E0E4F562EBDD}" presName="bSp" presStyleCnt="0"/>
      <dgm:spPr/>
    </dgm:pt>
    <dgm:pt modelId="{37873B88-A360-4D1F-88AE-0C468F3F19A1}" type="pres">
      <dgm:prSet presAssocID="{64F190B0-B56B-434E-939E-E0E4F562EBDD}" presName="process" presStyleCnt="0"/>
      <dgm:spPr/>
    </dgm:pt>
    <dgm:pt modelId="{BBF710CD-30AE-4684-B73D-779D6FA0B02A}" type="pres">
      <dgm:prSet presAssocID="{9FC23D8B-EB92-4B7D-A098-F28DE89CAA52}" presName="composite1" presStyleCnt="0"/>
      <dgm:spPr/>
    </dgm:pt>
    <dgm:pt modelId="{023EB1B7-B85D-4BA7-BC25-D30917C37C2D}" type="pres">
      <dgm:prSet presAssocID="{9FC23D8B-EB92-4B7D-A098-F28DE89CAA52}" presName="dummyNode1" presStyleLbl="node1" presStyleIdx="0" presStyleCnt="4"/>
      <dgm:spPr/>
    </dgm:pt>
    <dgm:pt modelId="{5E539596-DC37-43A8-B661-E94B120B4562}" type="pres">
      <dgm:prSet presAssocID="{9FC23D8B-EB92-4B7D-A098-F28DE89CAA52}" presName="childNode1" presStyleLbl="bgAcc1" presStyleIdx="0" presStyleCnt="4" custScaleX="14141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4BB34EA-D8BC-422D-90DE-8944C3BF3243}" type="pres">
      <dgm:prSet presAssocID="{9FC23D8B-EB92-4B7D-A098-F28DE89CAA52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C424CBA-6DD9-49A2-A7FF-8B5B73B6144D}" type="pres">
      <dgm:prSet presAssocID="{9FC23D8B-EB92-4B7D-A098-F28DE89CAA52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A0550CB-927C-4F32-843B-1BF473E3B3A3}" type="pres">
      <dgm:prSet presAssocID="{9FC23D8B-EB92-4B7D-A098-F28DE89CAA52}" presName="connSite1" presStyleCnt="0"/>
      <dgm:spPr/>
    </dgm:pt>
    <dgm:pt modelId="{9C82AF50-9EB6-4EF2-AEEE-2AC7B2123851}" type="pres">
      <dgm:prSet presAssocID="{A0544712-A6E6-46EC-9F95-3ADD5E7D5603}" presName="Name9" presStyleLbl="sibTrans2D1" presStyleIdx="0" presStyleCnt="3"/>
      <dgm:spPr/>
      <dgm:t>
        <a:bodyPr/>
        <a:lstStyle/>
        <a:p>
          <a:endParaRPr lang="nb-NO"/>
        </a:p>
      </dgm:t>
    </dgm:pt>
    <dgm:pt modelId="{297AE625-7600-49F9-86EE-547EDC5A56CA}" type="pres">
      <dgm:prSet presAssocID="{5B4A1334-FFE8-4E0F-8A9E-F47079ED6057}" presName="composite2" presStyleCnt="0"/>
      <dgm:spPr/>
    </dgm:pt>
    <dgm:pt modelId="{BDABF348-262D-47D3-8628-BA0684102EBA}" type="pres">
      <dgm:prSet presAssocID="{5B4A1334-FFE8-4E0F-8A9E-F47079ED6057}" presName="dummyNode2" presStyleLbl="node1" presStyleIdx="0" presStyleCnt="4"/>
      <dgm:spPr/>
    </dgm:pt>
    <dgm:pt modelId="{B6BCD305-1FAE-4622-B53C-94499FDDC4F5}" type="pres">
      <dgm:prSet presAssocID="{5B4A1334-FFE8-4E0F-8A9E-F47079ED6057}" presName="childNode2" presStyleLbl="bgAcc1" presStyleIdx="1" presStyleCnt="4" custScaleX="17456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BEDDD70-482A-49AD-ABF3-236623CD2242}" type="pres">
      <dgm:prSet presAssocID="{5B4A1334-FFE8-4E0F-8A9E-F47079ED6057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043AF7F-8397-4AFE-8CDF-9EAB2C698358}" type="pres">
      <dgm:prSet presAssocID="{5B4A1334-FFE8-4E0F-8A9E-F47079ED6057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DA02F75-FABC-40C6-8EE3-8F89DF4FAB9F}" type="pres">
      <dgm:prSet presAssocID="{5B4A1334-FFE8-4E0F-8A9E-F47079ED6057}" presName="connSite2" presStyleCnt="0"/>
      <dgm:spPr/>
    </dgm:pt>
    <dgm:pt modelId="{7C2854FC-C8F2-4226-975E-96CA7AF1CB7E}" type="pres">
      <dgm:prSet presAssocID="{0BF47E7D-BC4D-4124-9092-A31DCCB35265}" presName="Name18" presStyleLbl="sibTrans2D1" presStyleIdx="1" presStyleCnt="3"/>
      <dgm:spPr/>
      <dgm:t>
        <a:bodyPr/>
        <a:lstStyle/>
        <a:p>
          <a:endParaRPr lang="nb-NO"/>
        </a:p>
      </dgm:t>
    </dgm:pt>
    <dgm:pt modelId="{11B27B97-D69C-477E-BB51-468AC4D010A0}" type="pres">
      <dgm:prSet presAssocID="{E056949B-1FDD-4184-8961-B1A8FF6740B4}" presName="composite1" presStyleCnt="0"/>
      <dgm:spPr/>
    </dgm:pt>
    <dgm:pt modelId="{A4F235CB-9E6C-4D75-B6D5-5ADDF22346F6}" type="pres">
      <dgm:prSet presAssocID="{E056949B-1FDD-4184-8961-B1A8FF6740B4}" presName="dummyNode1" presStyleLbl="node1" presStyleIdx="1" presStyleCnt="4"/>
      <dgm:spPr/>
    </dgm:pt>
    <dgm:pt modelId="{B87E8544-0082-473A-B2DA-2C12B152C5FB}" type="pres">
      <dgm:prSet presAssocID="{E056949B-1FDD-4184-8961-B1A8FF6740B4}" presName="childNode1" presStyleLbl="bgAcc1" presStyleIdx="2" presStyleCnt="4" custScaleX="124518" custLinFactNeighborX="-639" custLinFactNeighborY="-10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E0709E5-F285-4919-B95A-4E4744D3DF41}" type="pres">
      <dgm:prSet presAssocID="{E056949B-1FDD-4184-8961-B1A8FF6740B4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53E6046-9A7B-46FD-808C-8F086018A728}" type="pres">
      <dgm:prSet presAssocID="{E056949B-1FDD-4184-8961-B1A8FF6740B4}" presName="parentNode1" presStyleLbl="node1" presStyleIdx="2" presStyleCnt="4" custScaleY="117462" custLinFactNeighborX="26697" custLinFactNeighborY="-714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7EF0E4C-4824-4B8A-B632-3937C2CE2233}" type="pres">
      <dgm:prSet presAssocID="{E056949B-1FDD-4184-8961-B1A8FF6740B4}" presName="connSite1" presStyleCnt="0"/>
      <dgm:spPr/>
    </dgm:pt>
    <dgm:pt modelId="{DD98713C-FDBC-43EB-830E-1843D8EE1E62}" type="pres">
      <dgm:prSet presAssocID="{5AFE8E89-0A63-4580-974C-B0789DE3E3B9}" presName="Name9" presStyleLbl="sibTrans2D1" presStyleIdx="2" presStyleCnt="3"/>
      <dgm:spPr/>
      <dgm:t>
        <a:bodyPr/>
        <a:lstStyle/>
        <a:p>
          <a:endParaRPr lang="nb-NO"/>
        </a:p>
      </dgm:t>
    </dgm:pt>
    <dgm:pt modelId="{05311341-9EFE-4979-BA3C-2B99BABAC0CB}" type="pres">
      <dgm:prSet presAssocID="{4346420A-074A-491B-A1A1-0E0041263082}" presName="composite2" presStyleCnt="0"/>
      <dgm:spPr/>
    </dgm:pt>
    <dgm:pt modelId="{1D2977A1-60C1-4B28-A706-DF9912148169}" type="pres">
      <dgm:prSet presAssocID="{4346420A-074A-491B-A1A1-0E0041263082}" presName="dummyNode2" presStyleLbl="node1" presStyleIdx="2" presStyleCnt="4"/>
      <dgm:spPr/>
    </dgm:pt>
    <dgm:pt modelId="{34BADAC6-EB1A-48BD-8403-8241C21BAB8D}" type="pres">
      <dgm:prSet presAssocID="{4346420A-074A-491B-A1A1-0E0041263082}" presName="childNode2" presStyleLbl="bgAcc1" presStyleIdx="3" presStyleCnt="4" custScaleX="139662" custLinFactNeighborX="10562" custLinFactNeighborY="584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B59B23A-0C4B-450F-9D5A-2525FFCF0C19}" type="pres">
      <dgm:prSet presAssocID="{4346420A-074A-491B-A1A1-0E0041263082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DAEDE0B-22AC-40BE-8575-09C9003CE959}" type="pres">
      <dgm:prSet presAssocID="{4346420A-074A-491B-A1A1-0E0041263082}" presName="parentNode2" presStyleLbl="node1" presStyleIdx="3" presStyleCnt="4" custScaleX="124518" custLinFactNeighborX="-639" custLinFactNeighborY="-1020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C9168D6-5462-41A7-A38A-8E4CC6CCC970}" type="pres">
      <dgm:prSet presAssocID="{4346420A-074A-491B-A1A1-0E0041263082}" presName="connSite2" presStyleCnt="0"/>
      <dgm:spPr/>
    </dgm:pt>
  </dgm:ptLst>
  <dgm:cxnLst>
    <dgm:cxn modelId="{595B2620-BDC3-4C38-A72D-FE308E4FA1ED}" type="presOf" srcId="{64F190B0-B56B-434E-939E-E0E4F562EBDD}" destId="{521DBF1F-1466-48E0-AD96-6276A9DE221A}" srcOrd="0" destOrd="0" presId="urn:microsoft.com/office/officeart/2005/8/layout/hProcess4"/>
    <dgm:cxn modelId="{EC0F4116-1F11-4552-9BD7-A87632C0A4C2}" type="presOf" srcId="{CBE96322-F320-4F2C-BC0A-B6089614E716}" destId="{8E0709E5-F285-4919-B95A-4E4744D3DF41}" srcOrd="1" destOrd="0" presId="urn:microsoft.com/office/officeart/2005/8/layout/hProcess4"/>
    <dgm:cxn modelId="{5275A18A-6BFD-4BEF-9DAE-AE5E5FEDCDAF}" srcId="{64F190B0-B56B-434E-939E-E0E4F562EBDD}" destId="{4346420A-074A-491B-A1A1-0E0041263082}" srcOrd="3" destOrd="0" parTransId="{5FE1BDE3-60EF-4197-880B-4D03D7B5B4AE}" sibTransId="{9BD9191A-1601-48EF-8B02-EF277D619AF1}"/>
    <dgm:cxn modelId="{24287C13-89F1-401D-BB2A-C2F145AEE3DD}" type="presOf" srcId="{9B88C555-B4D3-4519-AE8C-EB7E80439E90}" destId="{FBEDDD70-482A-49AD-ABF3-236623CD2242}" srcOrd="1" destOrd="2" presId="urn:microsoft.com/office/officeart/2005/8/layout/hProcess4"/>
    <dgm:cxn modelId="{E3B6737D-4974-4D13-B587-6A60B2571AB6}" type="presOf" srcId="{4CFD8D96-02D4-4FBA-8EF8-AF4551216935}" destId="{FBEDDD70-482A-49AD-ABF3-236623CD2242}" srcOrd="1" destOrd="0" presId="urn:microsoft.com/office/officeart/2005/8/layout/hProcess4"/>
    <dgm:cxn modelId="{BEA8F00F-DF06-4661-B58C-5CC2F4C0E3D6}" srcId="{5B4A1334-FFE8-4E0F-8A9E-F47079ED6057}" destId="{11608D02-89F0-4F34-87FD-A0DA109D8BFE}" srcOrd="1" destOrd="0" parTransId="{93D1EBC2-3D81-4C43-AAFD-154A7A7F34E3}" sibTransId="{02DBF4D1-F5E2-4C2C-927E-F1EF5377EDCE}"/>
    <dgm:cxn modelId="{D398ABFD-8248-4C45-8D9B-2688320A8831}" type="presOf" srcId="{A0544712-A6E6-46EC-9F95-3ADD5E7D5603}" destId="{9C82AF50-9EB6-4EF2-AEEE-2AC7B2123851}" srcOrd="0" destOrd="0" presId="urn:microsoft.com/office/officeart/2005/8/layout/hProcess4"/>
    <dgm:cxn modelId="{39CBF2DB-9399-463D-86FB-6F143078CFD2}" type="presOf" srcId="{9B88C555-B4D3-4519-AE8C-EB7E80439E90}" destId="{B6BCD305-1FAE-4622-B53C-94499FDDC4F5}" srcOrd="0" destOrd="2" presId="urn:microsoft.com/office/officeart/2005/8/layout/hProcess4"/>
    <dgm:cxn modelId="{8F6392D1-48C4-4245-A1AD-00AA9CDFCFBB}" type="presOf" srcId="{5B2CC5C6-0705-4BE6-AFA2-13314B4B794C}" destId="{5E539596-DC37-43A8-B661-E94B120B4562}" srcOrd="0" destOrd="0" presId="urn:microsoft.com/office/officeart/2005/8/layout/hProcess4"/>
    <dgm:cxn modelId="{3E2CACC5-7DA2-4DFE-B4C5-54F4B74E67F8}" type="presOf" srcId="{0B1C5914-B030-45D7-A713-B6520BCF7016}" destId="{B87E8544-0082-473A-B2DA-2C12B152C5FB}" srcOrd="0" destOrd="2" presId="urn:microsoft.com/office/officeart/2005/8/layout/hProcess4"/>
    <dgm:cxn modelId="{589555F4-F995-4565-AE62-19AF83E8EDCA}" srcId="{64F190B0-B56B-434E-939E-E0E4F562EBDD}" destId="{9FC23D8B-EB92-4B7D-A098-F28DE89CAA52}" srcOrd="0" destOrd="0" parTransId="{B30CB182-A141-4E5D-8289-971625B065D4}" sibTransId="{A0544712-A6E6-46EC-9F95-3ADD5E7D5603}"/>
    <dgm:cxn modelId="{36889BE8-C1DC-4502-87B8-73B9AAE4618A}" type="presOf" srcId="{11608D02-89F0-4F34-87FD-A0DA109D8BFE}" destId="{B6BCD305-1FAE-4622-B53C-94499FDDC4F5}" srcOrd="0" destOrd="1" presId="urn:microsoft.com/office/officeart/2005/8/layout/hProcess4"/>
    <dgm:cxn modelId="{4997462E-3F46-4F51-ACA0-5CE7937EE5AA}" type="presOf" srcId="{72F97461-0D4E-4604-94D5-CBC169257E05}" destId="{B87E8544-0082-473A-B2DA-2C12B152C5FB}" srcOrd="0" destOrd="1" presId="urn:microsoft.com/office/officeart/2005/8/layout/hProcess4"/>
    <dgm:cxn modelId="{D36F4B17-176D-4C72-9211-B22C82FBC226}" type="presOf" srcId="{E056949B-1FDD-4184-8961-B1A8FF6740B4}" destId="{E53E6046-9A7B-46FD-808C-8F086018A728}" srcOrd="0" destOrd="0" presId="urn:microsoft.com/office/officeart/2005/8/layout/hProcess4"/>
    <dgm:cxn modelId="{D359828D-3A08-46DA-9D26-A6F66A76A297}" type="presOf" srcId="{9EFE435C-A839-4F77-B4AB-392218C4EE8E}" destId="{34BADAC6-EB1A-48BD-8403-8241C21BAB8D}" srcOrd="0" destOrd="0" presId="urn:microsoft.com/office/officeart/2005/8/layout/hProcess4"/>
    <dgm:cxn modelId="{8A79B33C-A7F9-49A7-9722-3F9A1F2B34A6}" srcId="{E056949B-1FDD-4184-8961-B1A8FF6740B4}" destId="{CBE96322-F320-4F2C-BC0A-B6089614E716}" srcOrd="0" destOrd="0" parTransId="{FFF52CC8-6FB6-4B21-86EE-1C17254FF778}" sibTransId="{324AE509-0AD1-4582-A8A9-AE3FDD5817B1}"/>
    <dgm:cxn modelId="{A914B149-B035-416D-9F82-560CF5DCC54D}" srcId="{64F190B0-B56B-434E-939E-E0E4F562EBDD}" destId="{5B4A1334-FFE8-4E0F-8A9E-F47079ED6057}" srcOrd="1" destOrd="0" parTransId="{9B81AFF8-EBE7-4808-AFBA-186747DF1781}" sibTransId="{0BF47E7D-BC4D-4124-9092-A31DCCB35265}"/>
    <dgm:cxn modelId="{6750EAF6-6451-4A7F-A910-029A77EF275B}" type="presOf" srcId="{CBE96322-F320-4F2C-BC0A-B6089614E716}" destId="{B87E8544-0082-473A-B2DA-2C12B152C5FB}" srcOrd="0" destOrd="0" presId="urn:microsoft.com/office/officeart/2005/8/layout/hProcess4"/>
    <dgm:cxn modelId="{F41FF91C-52B7-457D-9C68-7BE1FBBDD384}" srcId="{E056949B-1FDD-4184-8961-B1A8FF6740B4}" destId="{72F97461-0D4E-4604-94D5-CBC169257E05}" srcOrd="1" destOrd="0" parTransId="{1BD2899E-C166-4909-9A32-A9FA7163033A}" sibTransId="{A442356B-813D-4180-B9A4-EC7B3D81966C}"/>
    <dgm:cxn modelId="{132C036F-F5E0-4241-A684-289B53690AAC}" type="presOf" srcId="{72F97461-0D4E-4604-94D5-CBC169257E05}" destId="{8E0709E5-F285-4919-B95A-4E4744D3DF41}" srcOrd="1" destOrd="1" presId="urn:microsoft.com/office/officeart/2005/8/layout/hProcess4"/>
    <dgm:cxn modelId="{CA6E55A4-71E9-447A-ABB7-E60A3D085C21}" srcId="{9FC23D8B-EB92-4B7D-A098-F28DE89CAA52}" destId="{84AB435B-6D0E-4F48-B7C5-059373259675}" srcOrd="1" destOrd="0" parTransId="{3051365C-858A-42F7-9397-E984B8DF77FA}" sibTransId="{2D8663CE-4622-4379-B47F-76366223ABC2}"/>
    <dgm:cxn modelId="{84B212A8-567D-4B98-A830-81F4E92CC8D6}" type="presOf" srcId="{11608D02-89F0-4F34-87FD-A0DA109D8BFE}" destId="{FBEDDD70-482A-49AD-ABF3-236623CD2242}" srcOrd="1" destOrd="1" presId="urn:microsoft.com/office/officeart/2005/8/layout/hProcess4"/>
    <dgm:cxn modelId="{79DFB22F-3576-44DA-B2D8-F3E3B20DFA73}" type="presOf" srcId="{5B2CC5C6-0705-4BE6-AFA2-13314B4B794C}" destId="{E4BB34EA-D8BC-422D-90DE-8944C3BF3243}" srcOrd="1" destOrd="0" presId="urn:microsoft.com/office/officeart/2005/8/layout/hProcess4"/>
    <dgm:cxn modelId="{9DC5D2B9-FFE0-4D8A-9620-DB67C09373A9}" type="presOf" srcId="{5B4A1334-FFE8-4E0F-8A9E-F47079ED6057}" destId="{2043AF7F-8397-4AFE-8CDF-9EAB2C698358}" srcOrd="0" destOrd="0" presId="urn:microsoft.com/office/officeart/2005/8/layout/hProcess4"/>
    <dgm:cxn modelId="{BB3B0E2D-887C-4FD7-B86F-4F9D1E7DCC63}" type="presOf" srcId="{0BF47E7D-BC4D-4124-9092-A31DCCB35265}" destId="{7C2854FC-C8F2-4226-975E-96CA7AF1CB7E}" srcOrd="0" destOrd="0" presId="urn:microsoft.com/office/officeart/2005/8/layout/hProcess4"/>
    <dgm:cxn modelId="{E60DA8B0-0E91-4714-B1BE-8431A9646D44}" type="presOf" srcId="{BDAB9721-82B9-40DA-904B-E04F755D7E9B}" destId="{BB59B23A-0C4B-450F-9D5A-2525FFCF0C19}" srcOrd="1" destOrd="1" presId="urn:microsoft.com/office/officeart/2005/8/layout/hProcess4"/>
    <dgm:cxn modelId="{8D50A347-9529-4048-8F49-125440E404C9}" srcId="{9FC23D8B-EB92-4B7D-A098-F28DE89CAA52}" destId="{5B2CC5C6-0705-4BE6-AFA2-13314B4B794C}" srcOrd="0" destOrd="0" parTransId="{2D9B6B03-94A0-425E-A855-AA9A7649C515}" sibTransId="{3325BD9F-9BF2-4D80-9DD6-3C023B0C3C68}"/>
    <dgm:cxn modelId="{8684F0DC-6F48-4955-84EF-CA29E973BE2B}" type="presOf" srcId="{4346420A-074A-491B-A1A1-0E0041263082}" destId="{FDAEDE0B-22AC-40BE-8575-09C9003CE959}" srcOrd="0" destOrd="0" presId="urn:microsoft.com/office/officeart/2005/8/layout/hProcess4"/>
    <dgm:cxn modelId="{B3187313-9C2C-4E2D-9C28-56BEF25E9F79}" srcId="{E056949B-1FDD-4184-8961-B1A8FF6740B4}" destId="{0B1C5914-B030-45D7-A713-B6520BCF7016}" srcOrd="2" destOrd="0" parTransId="{16DC70E0-C2A7-4CB1-A322-5E328AAB8D6C}" sibTransId="{7B476C76-84CC-4777-8402-41CC0AE9BEB3}"/>
    <dgm:cxn modelId="{6754382E-BFAC-414A-B20D-27E0EA56F391}" type="presOf" srcId="{0B1C5914-B030-45D7-A713-B6520BCF7016}" destId="{8E0709E5-F285-4919-B95A-4E4744D3DF41}" srcOrd="1" destOrd="2" presId="urn:microsoft.com/office/officeart/2005/8/layout/hProcess4"/>
    <dgm:cxn modelId="{676F4AF9-B2D1-48AE-B72A-0BE177B35453}" type="presOf" srcId="{9FC23D8B-EB92-4B7D-A098-F28DE89CAA52}" destId="{DC424CBA-6DD9-49A2-A7FF-8B5B73B6144D}" srcOrd="0" destOrd="0" presId="urn:microsoft.com/office/officeart/2005/8/layout/hProcess4"/>
    <dgm:cxn modelId="{D272F8AA-CB7C-4E36-BEF2-E76FC0DC747B}" type="presOf" srcId="{5AFE8E89-0A63-4580-974C-B0789DE3E3B9}" destId="{DD98713C-FDBC-43EB-830E-1843D8EE1E62}" srcOrd="0" destOrd="0" presId="urn:microsoft.com/office/officeart/2005/8/layout/hProcess4"/>
    <dgm:cxn modelId="{F54943EA-AB5C-4C2C-B1D7-E7DEAC6ABE7D}" srcId="{64F190B0-B56B-434E-939E-E0E4F562EBDD}" destId="{E056949B-1FDD-4184-8961-B1A8FF6740B4}" srcOrd="2" destOrd="0" parTransId="{DF4E8DE6-0203-4666-91C8-CD5FBE529B8C}" sibTransId="{5AFE8E89-0A63-4580-974C-B0789DE3E3B9}"/>
    <dgm:cxn modelId="{9C8E78A6-5B23-4235-A764-7F91B8B48150}" srcId="{5B4A1334-FFE8-4E0F-8A9E-F47079ED6057}" destId="{4CFD8D96-02D4-4FBA-8EF8-AF4551216935}" srcOrd="0" destOrd="0" parTransId="{189E2047-672C-4D86-99C2-E5CC5F34FD30}" sibTransId="{7B5C8F39-13C2-4C63-B1A2-C533F7281812}"/>
    <dgm:cxn modelId="{2B99901C-B0A6-4901-91B9-9D4FE1165214}" srcId="{4346420A-074A-491B-A1A1-0E0041263082}" destId="{9EFE435C-A839-4F77-B4AB-392218C4EE8E}" srcOrd="0" destOrd="0" parTransId="{30C0CE50-2CC8-4FE8-941F-3C88D00E1404}" sibTransId="{1C47A6F8-86E0-413B-82A0-178BF60793ED}"/>
    <dgm:cxn modelId="{C00F4AA4-9471-4596-80C6-419CE82FC16E}" type="presOf" srcId="{9EFE435C-A839-4F77-B4AB-392218C4EE8E}" destId="{BB59B23A-0C4B-450F-9D5A-2525FFCF0C19}" srcOrd="1" destOrd="0" presId="urn:microsoft.com/office/officeart/2005/8/layout/hProcess4"/>
    <dgm:cxn modelId="{2AD6C51A-C0C1-467A-AA6D-2DA69B8635AA}" type="presOf" srcId="{84AB435B-6D0E-4F48-B7C5-059373259675}" destId="{E4BB34EA-D8BC-422D-90DE-8944C3BF3243}" srcOrd="1" destOrd="1" presId="urn:microsoft.com/office/officeart/2005/8/layout/hProcess4"/>
    <dgm:cxn modelId="{5430A013-E5CD-42BD-A3B8-F868C2C94829}" type="presOf" srcId="{4CFD8D96-02D4-4FBA-8EF8-AF4551216935}" destId="{B6BCD305-1FAE-4622-B53C-94499FDDC4F5}" srcOrd="0" destOrd="0" presId="urn:microsoft.com/office/officeart/2005/8/layout/hProcess4"/>
    <dgm:cxn modelId="{611ED553-3B74-4601-B2C7-F0A681B3060B}" type="presOf" srcId="{BDAB9721-82B9-40DA-904B-E04F755D7E9B}" destId="{34BADAC6-EB1A-48BD-8403-8241C21BAB8D}" srcOrd="0" destOrd="1" presId="urn:microsoft.com/office/officeart/2005/8/layout/hProcess4"/>
    <dgm:cxn modelId="{6E03779B-BFA4-4048-AC83-9F519C41DF7D}" type="presOf" srcId="{84AB435B-6D0E-4F48-B7C5-059373259675}" destId="{5E539596-DC37-43A8-B661-E94B120B4562}" srcOrd="0" destOrd="1" presId="urn:microsoft.com/office/officeart/2005/8/layout/hProcess4"/>
    <dgm:cxn modelId="{0369460F-C220-4779-8AB4-7C760C3EA301}" srcId="{5B4A1334-FFE8-4E0F-8A9E-F47079ED6057}" destId="{9B88C555-B4D3-4519-AE8C-EB7E80439E90}" srcOrd="2" destOrd="0" parTransId="{422D4F29-49EA-445E-94FC-E87EA53B5E3D}" sibTransId="{225BF0D9-38B7-4204-9E6C-7987249CEF8F}"/>
    <dgm:cxn modelId="{8F4B802E-C1DA-48D9-AB53-8A399DD7EED5}" srcId="{4346420A-074A-491B-A1A1-0E0041263082}" destId="{BDAB9721-82B9-40DA-904B-E04F755D7E9B}" srcOrd="1" destOrd="0" parTransId="{9210BD3E-C8DD-4334-9721-E638C3018CE1}" sibTransId="{B21039C5-145C-4CFD-A5F3-652AFDF86A03}"/>
    <dgm:cxn modelId="{BA8E6769-4131-4C9D-AC30-9E6DA97FFE2E}" type="presParOf" srcId="{521DBF1F-1466-48E0-AD96-6276A9DE221A}" destId="{9ED99351-3165-4D3F-9345-2A807807B5C6}" srcOrd="0" destOrd="0" presId="urn:microsoft.com/office/officeart/2005/8/layout/hProcess4"/>
    <dgm:cxn modelId="{F4A5E3B0-74EC-4ECD-9797-169A69F3E987}" type="presParOf" srcId="{521DBF1F-1466-48E0-AD96-6276A9DE221A}" destId="{1EFB6C3F-0D98-42A1-A91D-A79EAC107248}" srcOrd="1" destOrd="0" presId="urn:microsoft.com/office/officeart/2005/8/layout/hProcess4"/>
    <dgm:cxn modelId="{E807E12A-1CE4-4C0C-BB9B-4BDA7EC43B77}" type="presParOf" srcId="{521DBF1F-1466-48E0-AD96-6276A9DE221A}" destId="{37873B88-A360-4D1F-88AE-0C468F3F19A1}" srcOrd="2" destOrd="0" presId="urn:microsoft.com/office/officeart/2005/8/layout/hProcess4"/>
    <dgm:cxn modelId="{82875380-6BF9-49F8-ABE1-0ACBB562A623}" type="presParOf" srcId="{37873B88-A360-4D1F-88AE-0C468F3F19A1}" destId="{BBF710CD-30AE-4684-B73D-779D6FA0B02A}" srcOrd="0" destOrd="0" presId="urn:microsoft.com/office/officeart/2005/8/layout/hProcess4"/>
    <dgm:cxn modelId="{8F8E64BF-7064-4725-A114-E6D8A3F849A7}" type="presParOf" srcId="{BBF710CD-30AE-4684-B73D-779D6FA0B02A}" destId="{023EB1B7-B85D-4BA7-BC25-D30917C37C2D}" srcOrd="0" destOrd="0" presId="urn:microsoft.com/office/officeart/2005/8/layout/hProcess4"/>
    <dgm:cxn modelId="{EE6CCFD4-F57F-4E6F-8126-7640FB1F619A}" type="presParOf" srcId="{BBF710CD-30AE-4684-B73D-779D6FA0B02A}" destId="{5E539596-DC37-43A8-B661-E94B120B4562}" srcOrd="1" destOrd="0" presId="urn:microsoft.com/office/officeart/2005/8/layout/hProcess4"/>
    <dgm:cxn modelId="{6C463DCF-67D4-4225-B8DE-64AB1664F03B}" type="presParOf" srcId="{BBF710CD-30AE-4684-B73D-779D6FA0B02A}" destId="{E4BB34EA-D8BC-422D-90DE-8944C3BF3243}" srcOrd="2" destOrd="0" presId="urn:microsoft.com/office/officeart/2005/8/layout/hProcess4"/>
    <dgm:cxn modelId="{77229BD1-C0FA-4D69-8758-60034533F088}" type="presParOf" srcId="{BBF710CD-30AE-4684-B73D-779D6FA0B02A}" destId="{DC424CBA-6DD9-49A2-A7FF-8B5B73B6144D}" srcOrd="3" destOrd="0" presId="urn:microsoft.com/office/officeart/2005/8/layout/hProcess4"/>
    <dgm:cxn modelId="{2A79BDE6-1935-4192-A61C-42150B2E831C}" type="presParOf" srcId="{BBF710CD-30AE-4684-B73D-779D6FA0B02A}" destId="{9A0550CB-927C-4F32-843B-1BF473E3B3A3}" srcOrd="4" destOrd="0" presId="urn:microsoft.com/office/officeart/2005/8/layout/hProcess4"/>
    <dgm:cxn modelId="{853CF368-2F30-436B-805C-D4D7BCC3B7BA}" type="presParOf" srcId="{37873B88-A360-4D1F-88AE-0C468F3F19A1}" destId="{9C82AF50-9EB6-4EF2-AEEE-2AC7B2123851}" srcOrd="1" destOrd="0" presId="urn:microsoft.com/office/officeart/2005/8/layout/hProcess4"/>
    <dgm:cxn modelId="{B4A0F69B-E8E2-4BC4-A690-626C7541FFD8}" type="presParOf" srcId="{37873B88-A360-4D1F-88AE-0C468F3F19A1}" destId="{297AE625-7600-49F9-86EE-547EDC5A56CA}" srcOrd="2" destOrd="0" presId="urn:microsoft.com/office/officeart/2005/8/layout/hProcess4"/>
    <dgm:cxn modelId="{F12E3007-946E-4D46-9B56-99F48FD63FBE}" type="presParOf" srcId="{297AE625-7600-49F9-86EE-547EDC5A56CA}" destId="{BDABF348-262D-47D3-8628-BA0684102EBA}" srcOrd="0" destOrd="0" presId="urn:microsoft.com/office/officeart/2005/8/layout/hProcess4"/>
    <dgm:cxn modelId="{5C0D3438-D408-4A69-B941-7EAC2D59BC27}" type="presParOf" srcId="{297AE625-7600-49F9-86EE-547EDC5A56CA}" destId="{B6BCD305-1FAE-4622-B53C-94499FDDC4F5}" srcOrd="1" destOrd="0" presId="urn:microsoft.com/office/officeart/2005/8/layout/hProcess4"/>
    <dgm:cxn modelId="{914AE322-6525-469C-AF6A-79B6CC526A18}" type="presParOf" srcId="{297AE625-7600-49F9-86EE-547EDC5A56CA}" destId="{FBEDDD70-482A-49AD-ABF3-236623CD2242}" srcOrd="2" destOrd="0" presId="urn:microsoft.com/office/officeart/2005/8/layout/hProcess4"/>
    <dgm:cxn modelId="{AAB8EAC5-6DD1-4328-8679-E1FA76835F60}" type="presParOf" srcId="{297AE625-7600-49F9-86EE-547EDC5A56CA}" destId="{2043AF7F-8397-4AFE-8CDF-9EAB2C698358}" srcOrd="3" destOrd="0" presId="urn:microsoft.com/office/officeart/2005/8/layout/hProcess4"/>
    <dgm:cxn modelId="{80039A0A-E1E6-4B03-8466-61599B27EB63}" type="presParOf" srcId="{297AE625-7600-49F9-86EE-547EDC5A56CA}" destId="{5DA02F75-FABC-40C6-8EE3-8F89DF4FAB9F}" srcOrd="4" destOrd="0" presId="urn:microsoft.com/office/officeart/2005/8/layout/hProcess4"/>
    <dgm:cxn modelId="{8B81F347-EBDC-47FE-AC6E-3788FA4D1157}" type="presParOf" srcId="{37873B88-A360-4D1F-88AE-0C468F3F19A1}" destId="{7C2854FC-C8F2-4226-975E-96CA7AF1CB7E}" srcOrd="3" destOrd="0" presId="urn:microsoft.com/office/officeart/2005/8/layout/hProcess4"/>
    <dgm:cxn modelId="{82ABF349-9092-432F-9ACC-5F257028F900}" type="presParOf" srcId="{37873B88-A360-4D1F-88AE-0C468F3F19A1}" destId="{11B27B97-D69C-477E-BB51-468AC4D010A0}" srcOrd="4" destOrd="0" presId="urn:microsoft.com/office/officeart/2005/8/layout/hProcess4"/>
    <dgm:cxn modelId="{1A8B3587-DB93-47E8-B971-16787FCC278F}" type="presParOf" srcId="{11B27B97-D69C-477E-BB51-468AC4D010A0}" destId="{A4F235CB-9E6C-4D75-B6D5-5ADDF22346F6}" srcOrd="0" destOrd="0" presId="urn:microsoft.com/office/officeart/2005/8/layout/hProcess4"/>
    <dgm:cxn modelId="{724C7746-5B0D-4D0D-BD41-426D20F8974B}" type="presParOf" srcId="{11B27B97-D69C-477E-BB51-468AC4D010A0}" destId="{B87E8544-0082-473A-B2DA-2C12B152C5FB}" srcOrd="1" destOrd="0" presId="urn:microsoft.com/office/officeart/2005/8/layout/hProcess4"/>
    <dgm:cxn modelId="{D12B1180-0D91-4D25-9744-4CFC57B1DEA4}" type="presParOf" srcId="{11B27B97-D69C-477E-BB51-468AC4D010A0}" destId="{8E0709E5-F285-4919-B95A-4E4744D3DF41}" srcOrd="2" destOrd="0" presId="urn:microsoft.com/office/officeart/2005/8/layout/hProcess4"/>
    <dgm:cxn modelId="{B3D461D4-EFD0-44E1-9E1E-E59E54B6354F}" type="presParOf" srcId="{11B27B97-D69C-477E-BB51-468AC4D010A0}" destId="{E53E6046-9A7B-46FD-808C-8F086018A728}" srcOrd="3" destOrd="0" presId="urn:microsoft.com/office/officeart/2005/8/layout/hProcess4"/>
    <dgm:cxn modelId="{81C7AA32-D78B-42BD-A306-4425D9CD7C14}" type="presParOf" srcId="{11B27B97-D69C-477E-BB51-468AC4D010A0}" destId="{B7EF0E4C-4824-4B8A-B632-3937C2CE2233}" srcOrd="4" destOrd="0" presId="urn:microsoft.com/office/officeart/2005/8/layout/hProcess4"/>
    <dgm:cxn modelId="{9BDAF7EB-8BE7-424E-8FB9-EB54F5777132}" type="presParOf" srcId="{37873B88-A360-4D1F-88AE-0C468F3F19A1}" destId="{DD98713C-FDBC-43EB-830E-1843D8EE1E62}" srcOrd="5" destOrd="0" presId="urn:microsoft.com/office/officeart/2005/8/layout/hProcess4"/>
    <dgm:cxn modelId="{C5856DC9-8112-4A97-8184-399DBF95B55A}" type="presParOf" srcId="{37873B88-A360-4D1F-88AE-0C468F3F19A1}" destId="{05311341-9EFE-4979-BA3C-2B99BABAC0CB}" srcOrd="6" destOrd="0" presId="urn:microsoft.com/office/officeart/2005/8/layout/hProcess4"/>
    <dgm:cxn modelId="{56319DA4-255C-4561-B34F-096EC10F7B62}" type="presParOf" srcId="{05311341-9EFE-4979-BA3C-2B99BABAC0CB}" destId="{1D2977A1-60C1-4B28-A706-DF9912148169}" srcOrd="0" destOrd="0" presId="urn:microsoft.com/office/officeart/2005/8/layout/hProcess4"/>
    <dgm:cxn modelId="{84C42E20-6219-4040-B7F5-FCE21BFD997F}" type="presParOf" srcId="{05311341-9EFE-4979-BA3C-2B99BABAC0CB}" destId="{34BADAC6-EB1A-48BD-8403-8241C21BAB8D}" srcOrd="1" destOrd="0" presId="urn:microsoft.com/office/officeart/2005/8/layout/hProcess4"/>
    <dgm:cxn modelId="{FB2C4907-6378-4C6A-887A-82FF5E77F858}" type="presParOf" srcId="{05311341-9EFE-4979-BA3C-2B99BABAC0CB}" destId="{BB59B23A-0C4B-450F-9D5A-2525FFCF0C19}" srcOrd="2" destOrd="0" presId="urn:microsoft.com/office/officeart/2005/8/layout/hProcess4"/>
    <dgm:cxn modelId="{7F50F028-0338-47AB-B4D6-85C3EF25F464}" type="presParOf" srcId="{05311341-9EFE-4979-BA3C-2B99BABAC0CB}" destId="{FDAEDE0B-22AC-40BE-8575-09C9003CE959}" srcOrd="3" destOrd="0" presId="urn:microsoft.com/office/officeart/2005/8/layout/hProcess4"/>
    <dgm:cxn modelId="{DCCD5663-8DBF-4B6E-9CB8-5AB9FC209DB8}" type="presParOf" srcId="{05311341-9EFE-4979-BA3C-2B99BABAC0CB}" destId="{CC9168D6-5462-41A7-A38A-8E4CC6CCC97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39596-DC37-43A8-B661-E94B120B4562}">
      <dsp:nvSpPr>
        <dsp:cNvPr id="0" name=""/>
        <dsp:cNvSpPr/>
      </dsp:nvSpPr>
      <dsp:spPr>
        <a:xfrm>
          <a:off x="927076" y="440688"/>
          <a:ext cx="1171220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000" kern="1200" dirty="0" smtClean="0"/>
            <a:t> </a:t>
          </a:r>
          <a:r>
            <a:rPr lang="nb-NO" sz="1100" b="0" kern="1200" dirty="0" err="1" smtClean="0"/>
            <a:t>Epikrise</a:t>
          </a:r>
          <a:endParaRPr lang="nb-NO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Forespørsler</a:t>
          </a:r>
          <a:endParaRPr lang="nb-NO" sz="1100" b="0" kern="1200" dirty="0"/>
        </a:p>
      </dsp:txBody>
      <dsp:txXfrm>
        <a:off x="946564" y="460176"/>
        <a:ext cx="1132244" cy="626377"/>
      </dsp:txXfrm>
    </dsp:sp>
    <dsp:sp modelId="{9C82AF50-9EB6-4EF2-AEEE-2AC7B2123851}">
      <dsp:nvSpPr>
        <dsp:cNvPr id="0" name=""/>
        <dsp:cNvSpPr/>
      </dsp:nvSpPr>
      <dsp:spPr>
        <a:xfrm>
          <a:off x="1535560" y="496001"/>
          <a:ext cx="1348496" cy="1348496"/>
        </a:xfrm>
        <a:prstGeom prst="leftCircularArrow">
          <a:avLst>
            <a:gd name="adj1" fmla="val 4747"/>
            <a:gd name="adj2" fmla="val 607062"/>
            <a:gd name="adj3" fmla="val 2382573"/>
            <a:gd name="adj4" fmla="val 9024489"/>
            <a:gd name="adj5" fmla="val 55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24CBA-6DD9-49A2-A7FF-8B5B73B6144D}">
      <dsp:nvSpPr>
        <dsp:cNvPr id="0" name=""/>
        <dsp:cNvSpPr/>
      </dsp:nvSpPr>
      <dsp:spPr>
        <a:xfrm>
          <a:off x="1227491" y="1106042"/>
          <a:ext cx="912623" cy="36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Fastlege</a:t>
          </a:r>
          <a:endParaRPr lang="nb-NO" sz="1400" kern="1200" dirty="0"/>
        </a:p>
      </dsp:txBody>
      <dsp:txXfrm>
        <a:off x="1238121" y="1116672"/>
        <a:ext cx="891363" cy="341660"/>
      </dsp:txXfrm>
    </dsp:sp>
    <dsp:sp modelId="{B6BCD305-1FAE-4622-B53C-94499FDDC4F5}">
      <dsp:nvSpPr>
        <dsp:cNvPr id="0" name=""/>
        <dsp:cNvSpPr/>
      </dsp:nvSpPr>
      <dsp:spPr>
        <a:xfrm>
          <a:off x="2444915" y="440688"/>
          <a:ext cx="1026701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Pårørende </a:t>
          </a:r>
          <a:endParaRPr lang="nb-NO" sz="11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000" kern="1200" dirty="0"/>
        </a:p>
      </dsp:txBody>
      <dsp:txXfrm>
        <a:off x="2464403" y="641637"/>
        <a:ext cx="987725" cy="626377"/>
      </dsp:txXfrm>
    </dsp:sp>
    <dsp:sp modelId="{7C2854FC-C8F2-4226-975E-96CA7AF1CB7E}">
      <dsp:nvSpPr>
        <dsp:cNvPr id="0" name=""/>
        <dsp:cNvSpPr/>
      </dsp:nvSpPr>
      <dsp:spPr>
        <a:xfrm>
          <a:off x="2957396" y="-156506"/>
          <a:ext cx="1570093" cy="1570093"/>
        </a:xfrm>
        <a:prstGeom prst="circularArrow">
          <a:avLst>
            <a:gd name="adj1" fmla="val 4077"/>
            <a:gd name="adj2" fmla="val 512892"/>
            <a:gd name="adj3" fmla="val 19399991"/>
            <a:gd name="adj4" fmla="val 12663904"/>
            <a:gd name="adj5" fmla="val 47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3AF7F-8397-4AFE-8CDF-9EAB2C698358}">
      <dsp:nvSpPr>
        <dsp:cNvPr id="0" name=""/>
        <dsp:cNvSpPr/>
      </dsp:nvSpPr>
      <dsp:spPr>
        <a:xfrm>
          <a:off x="2673071" y="259228"/>
          <a:ext cx="912623" cy="36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Bruker</a:t>
          </a:r>
          <a:endParaRPr lang="nb-NO" sz="1400" kern="1200" dirty="0"/>
        </a:p>
      </dsp:txBody>
      <dsp:txXfrm>
        <a:off x="2683701" y="269858"/>
        <a:ext cx="891363" cy="341660"/>
      </dsp:txXfrm>
    </dsp:sp>
    <dsp:sp modelId="{B87E8544-0082-473A-B2DA-2C12B152C5FB}">
      <dsp:nvSpPr>
        <dsp:cNvPr id="0" name=""/>
        <dsp:cNvSpPr/>
      </dsp:nvSpPr>
      <dsp:spPr>
        <a:xfrm>
          <a:off x="3842835" y="472690"/>
          <a:ext cx="1278428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000" kern="1200" dirty="0" smtClean="0"/>
            <a:t> </a:t>
          </a:r>
          <a:r>
            <a:rPr lang="nb-NO" sz="1100" b="0" kern="1200" dirty="0" smtClean="0"/>
            <a:t>Skole</a:t>
          </a:r>
          <a:endParaRPr lang="nb-NO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Helsetjenesten/sosial</a:t>
          </a:r>
          <a:endParaRPr lang="nb-NO" sz="11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000" kern="1200" dirty="0"/>
        </a:p>
      </dsp:txBody>
      <dsp:txXfrm>
        <a:off x="3862323" y="492178"/>
        <a:ext cx="1239452" cy="626377"/>
      </dsp:txXfrm>
    </dsp:sp>
    <dsp:sp modelId="{E53E6046-9A7B-46FD-808C-8F086018A728}">
      <dsp:nvSpPr>
        <dsp:cNvPr id="0" name=""/>
        <dsp:cNvSpPr/>
      </dsp:nvSpPr>
      <dsp:spPr>
        <a:xfrm>
          <a:off x="4488157" y="1080119"/>
          <a:ext cx="912623" cy="36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Kommunen</a:t>
          </a:r>
          <a:endParaRPr lang="nb-NO" sz="1400" kern="1200" dirty="0"/>
        </a:p>
      </dsp:txBody>
      <dsp:txXfrm>
        <a:off x="4498787" y="1090749"/>
        <a:ext cx="891363" cy="341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39596-DC37-43A8-B661-E94B120B4562}">
      <dsp:nvSpPr>
        <dsp:cNvPr id="0" name=""/>
        <dsp:cNvSpPr/>
      </dsp:nvSpPr>
      <dsp:spPr>
        <a:xfrm>
          <a:off x="70944" y="440688"/>
          <a:ext cx="1451868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000" kern="1200" dirty="0" smtClean="0"/>
            <a:t> </a:t>
          </a:r>
          <a:r>
            <a:rPr lang="nb-NO" sz="1100" b="0" kern="1200" dirty="0" err="1" smtClean="0"/>
            <a:t>Epikrise</a:t>
          </a:r>
          <a:endParaRPr lang="nb-NO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Forespørsler</a:t>
          </a:r>
          <a:endParaRPr lang="nb-NO" sz="1100" b="0" kern="1200" dirty="0"/>
        </a:p>
      </dsp:txBody>
      <dsp:txXfrm>
        <a:off x="90432" y="460176"/>
        <a:ext cx="1412892" cy="626377"/>
      </dsp:txXfrm>
    </dsp:sp>
    <dsp:sp modelId="{9C82AF50-9EB6-4EF2-AEEE-2AC7B2123851}">
      <dsp:nvSpPr>
        <dsp:cNvPr id="0" name=""/>
        <dsp:cNvSpPr/>
      </dsp:nvSpPr>
      <dsp:spPr>
        <a:xfrm>
          <a:off x="766947" y="22601"/>
          <a:ext cx="1990617" cy="1990617"/>
        </a:xfrm>
        <a:prstGeom prst="leftCircularArrow">
          <a:avLst>
            <a:gd name="adj1" fmla="val 3798"/>
            <a:gd name="adj2" fmla="val 474654"/>
            <a:gd name="adj3" fmla="val 2250164"/>
            <a:gd name="adj4" fmla="val 9024489"/>
            <a:gd name="adj5" fmla="val 4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24CBA-6DD9-49A2-A7FF-8B5B73B6144D}">
      <dsp:nvSpPr>
        <dsp:cNvPr id="0" name=""/>
        <dsp:cNvSpPr/>
      </dsp:nvSpPr>
      <dsp:spPr>
        <a:xfrm>
          <a:off x="511683" y="1106042"/>
          <a:ext cx="912623" cy="36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Fastlege</a:t>
          </a:r>
          <a:endParaRPr lang="nb-NO" sz="1200" kern="1200" dirty="0"/>
        </a:p>
      </dsp:txBody>
      <dsp:txXfrm>
        <a:off x="522313" y="1116672"/>
        <a:ext cx="891363" cy="341660"/>
      </dsp:txXfrm>
    </dsp:sp>
    <dsp:sp modelId="{B6BCD305-1FAE-4622-B53C-94499FDDC4F5}">
      <dsp:nvSpPr>
        <dsp:cNvPr id="0" name=""/>
        <dsp:cNvSpPr/>
      </dsp:nvSpPr>
      <dsp:spPr>
        <a:xfrm>
          <a:off x="1882853" y="440688"/>
          <a:ext cx="1792230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Pårørende</a:t>
          </a:r>
          <a:endParaRPr lang="nb-NO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Støttekontakter </a:t>
          </a:r>
          <a:endParaRPr lang="nb-NO" sz="11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000" kern="1200" dirty="0"/>
        </a:p>
      </dsp:txBody>
      <dsp:txXfrm>
        <a:off x="1902341" y="641637"/>
        <a:ext cx="1753254" cy="626377"/>
      </dsp:txXfrm>
    </dsp:sp>
    <dsp:sp modelId="{7C2854FC-C8F2-4226-975E-96CA7AF1CB7E}">
      <dsp:nvSpPr>
        <dsp:cNvPr id="0" name=""/>
        <dsp:cNvSpPr/>
      </dsp:nvSpPr>
      <dsp:spPr>
        <a:xfrm>
          <a:off x="2754321" y="-303427"/>
          <a:ext cx="2014747" cy="2014747"/>
        </a:xfrm>
        <a:prstGeom prst="circularArrow">
          <a:avLst>
            <a:gd name="adj1" fmla="val 3753"/>
            <a:gd name="adj2" fmla="val 468456"/>
            <a:gd name="adj3" fmla="val 19303743"/>
            <a:gd name="adj4" fmla="val 12523220"/>
            <a:gd name="adj5" fmla="val 437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3AF7F-8397-4AFE-8CDF-9EAB2C698358}">
      <dsp:nvSpPr>
        <dsp:cNvPr id="0" name=""/>
        <dsp:cNvSpPr/>
      </dsp:nvSpPr>
      <dsp:spPr>
        <a:xfrm>
          <a:off x="2493773" y="259228"/>
          <a:ext cx="912623" cy="36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Bruker</a:t>
          </a:r>
          <a:endParaRPr lang="nb-NO" sz="1200" kern="1200" dirty="0"/>
        </a:p>
      </dsp:txBody>
      <dsp:txXfrm>
        <a:off x="2504403" y="269858"/>
        <a:ext cx="891363" cy="341660"/>
      </dsp:txXfrm>
    </dsp:sp>
    <dsp:sp modelId="{B87E8544-0082-473A-B2DA-2C12B152C5FB}">
      <dsp:nvSpPr>
        <dsp:cNvPr id="0" name=""/>
        <dsp:cNvSpPr/>
      </dsp:nvSpPr>
      <dsp:spPr>
        <a:xfrm>
          <a:off x="4028563" y="416208"/>
          <a:ext cx="1278428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Skole</a:t>
          </a:r>
          <a:endParaRPr lang="nb-NO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”Helse”</a:t>
          </a:r>
          <a:endParaRPr lang="nb-NO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Kultur</a:t>
          </a:r>
          <a:endParaRPr lang="nb-NO" sz="1100" b="0" kern="1200" dirty="0"/>
        </a:p>
      </dsp:txBody>
      <dsp:txXfrm>
        <a:off x="4048051" y="435696"/>
        <a:ext cx="1239452" cy="626377"/>
      </dsp:txXfrm>
    </dsp:sp>
    <dsp:sp modelId="{DD98713C-FDBC-43EB-830E-1843D8EE1E62}">
      <dsp:nvSpPr>
        <dsp:cNvPr id="0" name=""/>
        <dsp:cNvSpPr/>
      </dsp:nvSpPr>
      <dsp:spPr>
        <a:xfrm>
          <a:off x="4935311" y="398952"/>
          <a:ext cx="1513695" cy="1513695"/>
        </a:xfrm>
        <a:prstGeom prst="leftCircularArrow">
          <a:avLst>
            <a:gd name="adj1" fmla="val 4995"/>
            <a:gd name="adj2" fmla="val 642778"/>
            <a:gd name="adj3" fmla="val 2592822"/>
            <a:gd name="adj4" fmla="val 9199022"/>
            <a:gd name="adj5" fmla="val 58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E6046-9A7B-46FD-808C-8F086018A728}">
      <dsp:nvSpPr>
        <dsp:cNvPr id="0" name=""/>
        <dsp:cNvSpPr/>
      </dsp:nvSpPr>
      <dsp:spPr>
        <a:xfrm>
          <a:off x="4632786" y="1032589"/>
          <a:ext cx="912623" cy="4262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Kommunen</a:t>
          </a:r>
          <a:endParaRPr lang="nb-NO" sz="1200" kern="1200" dirty="0"/>
        </a:p>
      </dsp:txBody>
      <dsp:txXfrm>
        <a:off x="4645272" y="1045075"/>
        <a:ext cx="887651" cy="401321"/>
      </dsp:txXfrm>
    </dsp:sp>
    <dsp:sp modelId="{34BADAC6-EB1A-48BD-8403-8241C21BAB8D}">
      <dsp:nvSpPr>
        <dsp:cNvPr id="0" name=""/>
        <dsp:cNvSpPr/>
      </dsp:nvSpPr>
      <dsp:spPr>
        <a:xfrm>
          <a:off x="5766888" y="490176"/>
          <a:ext cx="1433911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kern="1200" dirty="0" smtClean="0"/>
            <a:t> Idrett</a:t>
          </a:r>
          <a:endParaRPr lang="nb-NO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kern="1200" dirty="0" smtClean="0"/>
            <a:t> ”Andre”</a:t>
          </a:r>
          <a:endParaRPr lang="nb-NO" sz="1100" kern="1200" dirty="0"/>
        </a:p>
      </dsp:txBody>
      <dsp:txXfrm>
        <a:off x="5786376" y="691124"/>
        <a:ext cx="1394935" cy="626377"/>
      </dsp:txXfrm>
    </dsp:sp>
    <dsp:sp modelId="{FDAEDE0B-22AC-40BE-8575-09C9003CE959}">
      <dsp:nvSpPr>
        <dsp:cNvPr id="0" name=""/>
        <dsp:cNvSpPr/>
      </dsp:nvSpPr>
      <dsp:spPr>
        <a:xfrm>
          <a:off x="5987643" y="255527"/>
          <a:ext cx="1136380" cy="36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0" kern="1200" dirty="0" smtClean="0"/>
            <a:t>”Frivilligheten”</a:t>
          </a:r>
          <a:endParaRPr lang="nb-NO" sz="1200" b="0" kern="1200" dirty="0"/>
        </a:p>
      </dsp:txBody>
      <dsp:txXfrm>
        <a:off x="5998273" y="266157"/>
        <a:ext cx="1115120" cy="341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39596-DC37-43A8-B661-E94B120B4562}">
      <dsp:nvSpPr>
        <dsp:cNvPr id="0" name=""/>
        <dsp:cNvSpPr/>
      </dsp:nvSpPr>
      <dsp:spPr>
        <a:xfrm>
          <a:off x="70944" y="440688"/>
          <a:ext cx="1451868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000" kern="1200" dirty="0" smtClean="0"/>
            <a:t> </a:t>
          </a:r>
          <a:r>
            <a:rPr lang="nb-NO" sz="1100" b="0" kern="1200" dirty="0" err="1" smtClean="0"/>
            <a:t>Epikrise</a:t>
          </a:r>
          <a:endParaRPr lang="nb-NO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Forespørsler</a:t>
          </a:r>
          <a:endParaRPr lang="nb-NO" sz="1100" b="0" kern="1200" dirty="0"/>
        </a:p>
      </dsp:txBody>
      <dsp:txXfrm>
        <a:off x="90432" y="460176"/>
        <a:ext cx="1412892" cy="626377"/>
      </dsp:txXfrm>
    </dsp:sp>
    <dsp:sp modelId="{9C82AF50-9EB6-4EF2-AEEE-2AC7B2123851}">
      <dsp:nvSpPr>
        <dsp:cNvPr id="0" name=""/>
        <dsp:cNvSpPr/>
      </dsp:nvSpPr>
      <dsp:spPr>
        <a:xfrm>
          <a:off x="766947" y="22601"/>
          <a:ext cx="1990617" cy="1990617"/>
        </a:xfrm>
        <a:prstGeom prst="leftCircularArrow">
          <a:avLst>
            <a:gd name="adj1" fmla="val 3798"/>
            <a:gd name="adj2" fmla="val 474654"/>
            <a:gd name="adj3" fmla="val 2250164"/>
            <a:gd name="adj4" fmla="val 9024489"/>
            <a:gd name="adj5" fmla="val 4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24CBA-6DD9-49A2-A7FF-8B5B73B6144D}">
      <dsp:nvSpPr>
        <dsp:cNvPr id="0" name=""/>
        <dsp:cNvSpPr/>
      </dsp:nvSpPr>
      <dsp:spPr>
        <a:xfrm>
          <a:off x="511683" y="1106042"/>
          <a:ext cx="912623" cy="36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Fastlege</a:t>
          </a:r>
          <a:endParaRPr lang="nb-NO" sz="1200" kern="1200" dirty="0"/>
        </a:p>
      </dsp:txBody>
      <dsp:txXfrm>
        <a:off x="522313" y="1116672"/>
        <a:ext cx="891363" cy="341660"/>
      </dsp:txXfrm>
    </dsp:sp>
    <dsp:sp modelId="{B6BCD305-1FAE-4622-B53C-94499FDDC4F5}">
      <dsp:nvSpPr>
        <dsp:cNvPr id="0" name=""/>
        <dsp:cNvSpPr/>
      </dsp:nvSpPr>
      <dsp:spPr>
        <a:xfrm>
          <a:off x="1882853" y="440688"/>
          <a:ext cx="1792230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Pårørende</a:t>
          </a:r>
          <a:endParaRPr lang="nb-NO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Støttekontakter </a:t>
          </a:r>
          <a:endParaRPr lang="nb-NO" sz="11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1000" kern="1200" dirty="0"/>
        </a:p>
      </dsp:txBody>
      <dsp:txXfrm>
        <a:off x="1902341" y="641637"/>
        <a:ext cx="1753254" cy="626377"/>
      </dsp:txXfrm>
    </dsp:sp>
    <dsp:sp modelId="{7C2854FC-C8F2-4226-975E-96CA7AF1CB7E}">
      <dsp:nvSpPr>
        <dsp:cNvPr id="0" name=""/>
        <dsp:cNvSpPr/>
      </dsp:nvSpPr>
      <dsp:spPr>
        <a:xfrm>
          <a:off x="2754321" y="-303427"/>
          <a:ext cx="2014747" cy="2014747"/>
        </a:xfrm>
        <a:prstGeom prst="circularArrow">
          <a:avLst>
            <a:gd name="adj1" fmla="val 3753"/>
            <a:gd name="adj2" fmla="val 468456"/>
            <a:gd name="adj3" fmla="val 19303743"/>
            <a:gd name="adj4" fmla="val 12523220"/>
            <a:gd name="adj5" fmla="val 437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3AF7F-8397-4AFE-8CDF-9EAB2C698358}">
      <dsp:nvSpPr>
        <dsp:cNvPr id="0" name=""/>
        <dsp:cNvSpPr/>
      </dsp:nvSpPr>
      <dsp:spPr>
        <a:xfrm>
          <a:off x="2493773" y="259228"/>
          <a:ext cx="912623" cy="36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Bruker</a:t>
          </a:r>
          <a:endParaRPr lang="nb-NO" sz="1200" kern="1200" dirty="0"/>
        </a:p>
      </dsp:txBody>
      <dsp:txXfrm>
        <a:off x="2504403" y="269858"/>
        <a:ext cx="891363" cy="341660"/>
      </dsp:txXfrm>
    </dsp:sp>
    <dsp:sp modelId="{B87E8544-0082-473A-B2DA-2C12B152C5FB}">
      <dsp:nvSpPr>
        <dsp:cNvPr id="0" name=""/>
        <dsp:cNvSpPr/>
      </dsp:nvSpPr>
      <dsp:spPr>
        <a:xfrm>
          <a:off x="4028563" y="416208"/>
          <a:ext cx="1278428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Skole</a:t>
          </a:r>
          <a:endParaRPr lang="nb-NO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”Helse”</a:t>
          </a:r>
          <a:endParaRPr lang="nb-NO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b="0" kern="1200" dirty="0" smtClean="0"/>
            <a:t> Kultur</a:t>
          </a:r>
          <a:endParaRPr lang="nb-NO" sz="1100" b="0" kern="1200" dirty="0"/>
        </a:p>
      </dsp:txBody>
      <dsp:txXfrm>
        <a:off x="4048051" y="435696"/>
        <a:ext cx="1239452" cy="626377"/>
      </dsp:txXfrm>
    </dsp:sp>
    <dsp:sp modelId="{DD98713C-FDBC-43EB-830E-1843D8EE1E62}">
      <dsp:nvSpPr>
        <dsp:cNvPr id="0" name=""/>
        <dsp:cNvSpPr/>
      </dsp:nvSpPr>
      <dsp:spPr>
        <a:xfrm>
          <a:off x="4935311" y="398952"/>
          <a:ext cx="1513695" cy="1513695"/>
        </a:xfrm>
        <a:prstGeom prst="leftCircularArrow">
          <a:avLst>
            <a:gd name="adj1" fmla="val 4995"/>
            <a:gd name="adj2" fmla="val 642778"/>
            <a:gd name="adj3" fmla="val 2592822"/>
            <a:gd name="adj4" fmla="val 9199022"/>
            <a:gd name="adj5" fmla="val 58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E6046-9A7B-46FD-808C-8F086018A728}">
      <dsp:nvSpPr>
        <dsp:cNvPr id="0" name=""/>
        <dsp:cNvSpPr/>
      </dsp:nvSpPr>
      <dsp:spPr>
        <a:xfrm>
          <a:off x="4632786" y="1032589"/>
          <a:ext cx="912623" cy="4262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/>
            <a:t>Kommunen</a:t>
          </a:r>
          <a:endParaRPr lang="nb-NO" sz="1200" kern="1200" dirty="0"/>
        </a:p>
      </dsp:txBody>
      <dsp:txXfrm>
        <a:off x="4645272" y="1045075"/>
        <a:ext cx="887651" cy="401321"/>
      </dsp:txXfrm>
    </dsp:sp>
    <dsp:sp modelId="{34BADAC6-EB1A-48BD-8403-8241C21BAB8D}">
      <dsp:nvSpPr>
        <dsp:cNvPr id="0" name=""/>
        <dsp:cNvSpPr/>
      </dsp:nvSpPr>
      <dsp:spPr>
        <a:xfrm>
          <a:off x="5766888" y="490176"/>
          <a:ext cx="1433911" cy="846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kern="1200" dirty="0" smtClean="0"/>
            <a:t> Idrett</a:t>
          </a:r>
          <a:endParaRPr lang="nb-NO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100" kern="1200" dirty="0" smtClean="0"/>
            <a:t> ”Andre”</a:t>
          </a:r>
          <a:endParaRPr lang="nb-NO" sz="1100" kern="1200" dirty="0"/>
        </a:p>
      </dsp:txBody>
      <dsp:txXfrm>
        <a:off x="5786376" y="691124"/>
        <a:ext cx="1394935" cy="626377"/>
      </dsp:txXfrm>
    </dsp:sp>
    <dsp:sp modelId="{FDAEDE0B-22AC-40BE-8575-09C9003CE959}">
      <dsp:nvSpPr>
        <dsp:cNvPr id="0" name=""/>
        <dsp:cNvSpPr/>
      </dsp:nvSpPr>
      <dsp:spPr>
        <a:xfrm>
          <a:off x="5987643" y="255527"/>
          <a:ext cx="1136380" cy="3629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0" kern="1200" dirty="0" smtClean="0"/>
            <a:t>”Frivilligheten”</a:t>
          </a:r>
          <a:endParaRPr lang="nb-NO" sz="1200" b="0" kern="1200" dirty="0"/>
        </a:p>
      </dsp:txBody>
      <dsp:txXfrm>
        <a:off x="5998273" y="266157"/>
        <a:ext cx="1115120" cy="341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8CCC8-B563-4B09-9D20-114FE781EA45}" type="datetimeFigureOut">
              <a:rPr lang="nb-NO" smtClean="0"/>
              <a:t>23.10.2018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D92C7-BB91-4A1C-BDAC-55BD4AB9C4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871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ED0D3-F534-4A0B-9139-C3B42D5BAE1B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945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626F9-42E2-4E1B-95F2-5E398B84948C}" type="datetimeFigureOut">
              <a:rPr lang="nb-NO" smtClean="0"/>
              <a:pPr/>
              <a:t>23.10.2018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A6271-5920-4E6E-BF37-3B17C238AC4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4283968" y="476672"/>
            <a:ext cx="4402832" cy="568863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2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179512" y="476672"/>
            <a:ext cx="4042792" cy="568863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ln>
                <a:solidFill>
                  <a:schemeClr val="bg2"/>
                </a:solidFill>
              </a:ln>
            </a:endParaRPr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596977" y="2739963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nb-NO" sz="2400" dirty="0">
              <a:solidFill>
                <a:srgbClr val="CC0000"/>
              </a:solidFill>
            </a:endParaRPr>
          </a:p>
        </p:txBody>
      </p:sp>
      <p:sp>
        <p:nvSpPr>
          <p:cNvPr id="8" name="Plassholder for tekst 7"/>
          <p:cNvSpPr>
            <a:spLocks noGrp="1"/>
          </p:cNvSpPr>
          <p:nvPr>
            <p:ph type="body" sz="half" idx="2"/>
          </p:nvPr>
        </p:nvSpPr>
        <p:spPr>
          <a:xfrm>
            <a:off x="539552" y="1556792"/>
            <a:ext cx="3384376" cy="3705275"/>
          </a:xfrm>
        </p:spPr>
        <p:txBody>
          <a:bodyPr>
            <a:normAutofit/>
          </a:bodyPr>
          <a:lstStyle/>
          <a:p>
            <a:r>
              <a:rPr lang="nb-NO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VT-prosjektet i </a:t>
            </a:r>
            <a:r>
              <a:rPr lang="nb-NO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Horten</a:t>
            </a:r>
          </a:p>
          <a:p>
            <a:pPr marL="457200" indent="-457200">
              <a:buAutoNum type="arabicPeriod"/>
            </a:pPr>
            <a:r>
              <a:rPr lang="nb-N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Om det initiale prosjektet</a:t>
            </a:r>
          </a:p>
          <a:p>
            <a:pPr marL="457200" indent="-457200">
              <a:buAutoNum type="arabicPeriod"/>
            </a:pPr>
            <a:r>
              <a:rPr lang="nb-N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Behov</a:t>
            </a:r>
          </a:p>
          <a:p>
            <a:pPr marL="457200" indent="-457200">
              <a:buAutoNum type="arabicPeriod"/>
            </a:pPr>
            <a:r>
              <a:rPr lang="nb-N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Noen resultater</a:t>
            </a:r>
            <a:endParaRPr lang="nb-NO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nb-N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Videreføring av prosjektet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7C5D-A75F-41FC-A297-35701522F722}" type="slidenum">
              <a:rPr lang="nb-NO" smtClean="0"/>
              <a:pPr/>
              <a:t>1</a:t>
            </a:fld>
            <a:endParaRPr lang="nb-NO" dirty="0"/>
          </a:p>
        </p:txBody>
      </p:sp>
      <p:pic>
        <p:nvPicPr>
          <p:cNvPr id="12" name="Plassholder for innhold 11"/>
          <p:cNvPicPr>
            <a:picLocks noGrp="1"/>
          </p:cNvPicPr>
          <p:nvPr>
            <p:ph idx="1"/>
          </p:nvPr>
        </p:nvPicPr>
        <p:blipFill>
          <a:blip r:embed="rId3" cstate="print"/>
          <a:srcRect t="7754" b="6955"/>
          <a:stretch>
            <a:fillRect/>
          </a:stretch>
        </p:blipFill>
        <p:spPr bwMode="auto">
          <a:xfrm>
            <a:off x="5004048" y="1412776"/>
            <a:ext cx="2781300" cy="3168352"/>
          </a:xfrm>
          <a:prstGeom prst="rect">
            <a:avLst/>
          </a:prstGeom>
          <a:noFill/>
        </p:spPr>
      </p:pic>
      <p:sp>
        <p:nvSpPr>
          <p:cNvPr id="13" name="Rektangel 12"/>
          <p:cNvSpPr/>
          <p:nvPr/>
        </p:nvSpPr>
        <p:spPr>
          <a:xfrm>
            <a:off x="5004048" y="3738224"/>
            <a:ext cx="374441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>
                <a:solidFill>
                  <a:schemeClr val="bg1"/>
                </a:solidFill>
              </a:rPr>
              <a:t>Emil Hansen</a:t>
            </a:r>
          </a:p>
          <a:p>
            <a:r>
              <a:rPr lang="nb-NO" b="1" dirty="0">
                <a:solidFill>
                  <a:schemeClr val="bg1"/>
                </a:solidFill>
              </a:rPr>
              <a:t>s</a:t>
            </a:r>
            <a:r>
              <a:rPr lang="nb-NO" b="1" dirty="0" smtClean="0">
                <a:solidFill>
                  <a:schemeClr val="bg1"/>
                </a:solidFill>
              </a:rPr>
              <a:t>osialøkonom/</a:t>
            </a:r>
          </a:p>
          <a:p>
            <a:r>
              <a:rPr lang="nb-NO" b="1" dirty="0" smtClean="0">
                <a:solidFill>
                  <a:schemeClr val="bg1"/>
                </a:solidFill>
              </a:rPr>
              <a:t>samfunnsøkonom</a:t>
            </a:r>
          </a:p>
          <a:p>
            <a:r>
              <a:rPr lang="nb-NO" sz="1400" dirty="0" smtClean="0"/>
              <a:t>Bakgrunn som:</a:t>
            </a:r>
          </a:p>
          <a:p>
            <a:pPr>
              <a:buFont typeface="Courier New" pitchFamily="49" charset="0"/>
              <a:buChar char="o"/>
            </a:pPr>
            <a:r>
              <a:rPr lang="nb-NO" sz="1400" dirty="0" smtClean="0"/>
              <a:t> økonomisjef – Fylkeshelsesjefen i Nordland </a:t>
            </a:r>
          </a:p>
          <a:p>
            <a:pPr>
              <a:buFont typeface="Courier New" pitchFamily="49" charset="0"/>
              <a:buChar char="o"/>
            </a:pPr>
            <a:r>
              <a:rPr lang="nb-NO" sz="1400" dirty="0"/>
              <a:t> </a:t>
            </a:r>
            <a:r>
              <a:rPr lang="nb-NO" sz="1400" dirty="0" smtClean="0"/>
              <a:t>statssekretær, HOD</a:t>
            </a:r>
          </a:p>
          <a:p>
            <a:pPr>
              <a:buFont typeface="Courier New" pitchFamily="49" charset="0"/>
              <a:buChar char="o"/>
            </a:pPr>
            <a:r>
              <a:rPr lang="nb-NO" sz="1400" dirty="0" smtClean="0"/>
              <a:t> sykehusdirektør – </a:t>
            </a:r>
            <a:r>
              <a:rPr lang="nb-NO" sz="1400" dirty="0" err="1" smtClean="0"/>
              <a:t>Hjertesenteret</a:t>
            </a:r>
            <a:r>
              <a:rPr lang="nb-NO" sz="1400" dirty="0" smtClean="0"/>
              <a:t> i Oslo</a:t>
            </a:r>
          </a:p>
          <a:p>
            <a:pPr>
              <a:buFont typeface="Courier New" pitchFamily="49" charset="0"/>
              <a:buChar char="o"/>
            </a:pPr>
            <a:r>
              <a:rPr lang="nb-NO" sz="1400" dirty="0" smtClean="0"/>
              <a:t> </a:t>
            </a:r>
            <a:r>
              <a:rPr lang="nb-NO" sz="1400" dirty="0"/>
              <a:t>direktør </a:t>
            </a:r>
            <a:r>
              <a:rPr lang="nb-NO" sz="1400" dirty="0" err="1"/>
              <a:t>Reuma</a:t>
            </a:r>
            <a:r>
              <a:rPr lang="nb-NO" sz="1400" dirty="0"/>
              <a:t> Sol Senter i Spania</a:t>
            </a:r>
          </a:p>
          <a:p>
            <a:pPr>
              <a:buFont typeface="Courier New" pitchFamily="49" charset="0"/>
              <a:buChar char="o"/>
            </a:pPr>
            <a:r>
              <a:rPr lang="nb-NO" sz="1400" dirty="0" smtClean="0"/>
              <a:t> kommunalsjef Horten kommune (28 000 innb.)</a:t>
            </a:r>
          </a:p>
        </p:txBody>
      </p:sp>
    </p:spTree>
    <p:extLst>
      <p:ext uri="{BB962C8B-B14F-4D97-AF65-F5344CB8AC3E}">
        <p14:creationId xmlns:p14="http://schemas.microsoft.com/office/powerpoint/2010/main" val="14418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115616" y="4149080"/>
          <a:ext cx="72008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uppe 6"/>
          <p:cNvGrpSpPr/>
          <p:nvPr/>
        </p:nvGrpSpPr>
        <p:grpSpPr>
          <a:xfrm>
            <a:off x="5580112" y="1124744"/>
            <a:ext cx="1026701" cy="846814"/>
            <a:chOff x="1032030" y="440688"/>
            <a:chExt cx="1026701" cy="846814"/>
          </a:xfrm>
        </p:grpSpPr>
        <p:sp>
          <p:nvSpPr>
            <p:cNvPr id="8" name="Avrundet rektangel 7"/>
            <p:cNvSpPr/>
            <p:nvPr/>
          </p:nvSpPr>
          <p:spPr>
            <a:xfrm>
              <a:off x="1032030" y="440688"/>
              <a:ext cx="1026701" cy="8468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vrundet rektangel 4"/>
            <p:cNvSpPr/>
            <p:nvPr/>
          </p:nvSpPr>
          <p:spPr>
            <a:xfrm>
              <a:off x="1051518" y="460176"/>
              <a:ext cx="987725" cy="6263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20955" rIns="20955" bIns="20955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100" kern="1200" dirty="0" smtClean="0"/>
                <a:t> Tiltak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100" dirty="0"/>
                <a:t> </a:t>
              </a:r>
              <a:r>
                <a:rPr lang="nb-NO" sz="1100" dirty="0" smtClean="0"/>
                <a:t>Vurdering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100" kern="1200" dirty="0" smtClean="0"/>
                <a:t> Kartlegging</a:t>
              </a:r>
              <a:endParaRPr lang="nb-NO" sz="1100" kern="1200" dirty="0"/>
            </a:p>
          </p:txBody>
        </p:sp>
      </p:grpSp>
      <p:grpSp>
        <p:nvGrpSpPr>
          <p:cNvPr id="3" name="Gruppe 9"/>
          <p:cNvGrpSpPr/>
          <p:nvPr/>
        </p:nvGrpSpPr>
        <p:grpSpPr>
          <a:xfrm>
            <a:off x="6012160" y="1700808"/>
            <a:ext cx="1368152" cy="792088"/>
            <a:chOff x="1260186" y="1106042"/>
            <a:chExt cx="912623" cy="362920"/>
          </a:xfrm>
        </p:grpSpPr>
        <p:sp>
          <p:nvSpPr>
            <p:cNvPr id="11" name="Avrundet rektangel 10"/>
            <p:cNvSpPr/>
            <p:nvPr/>
          </p:nvSpPr>
          <p:spPr>
            <a:xfrm>
              <a:off x="1260186" y="1106042"/>
              <a:ext cx="912623" cy="3629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Avrundet rektangel 4"/>
            <p:cNvSpPr/>
            <p:nvPr/>
          </p:nvSpPr>
          <p:spPr>
            <a:xfrm>
              <a:off x="1270816" y="1116672"/>
              <a:ext cx="891363" cy="3416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400" kern="1200" dirty="0" smtClean="0"/>
                <a:t>Spesialisthelse tjenesten</a:t>
              </a:r>
              <a:endParaRPr lang="nb-NO" sz="1400" kern="1200" dirty="0"/>
            </a:p>
          </p:txBody>
        </p:sp>
      </p:grpSp>
      <p:cxnSp>
        <p:nvCxnSpPr>
          <p:cNvPr id="16" name="Rett pil 15"/>
          <p:cNvCxnSpPr/>
          <p:nvPr/>
        </p:nvCxnSpPr>
        <p:spPr>
          <a:xfrm flipH="1">
            <a:off x="2483768" y="2420888"/>
            <a:ext cx="3312368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/>
          <p:nvPr/>
        </p:nvCxnSpPr>
        <p:spPr>
          <a:xfrm flipV="1">
            <a:off x="2195736" y="2204864"/>
            <a:ext cx="3456384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AutoShape 2" descr="Bilderesultat for sky tegn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268" name="AutoShape 4" descr="Bilderesultat for sky tegn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2" name="Bildeforklaring formet som en sky 31"/>
          <p:cNvSpPr/>
          <p:nvPr/>
        </p:nvSpPr>
        <p:spPr>
          <a:xfrm>
            <a:off x="683568" y="1124744"/>
            <a:ext cx="1944216" cy="1728192"/>
          </a:xfrm>
          <a:prstGeom prst="cloudCallout">
            <a:avLst>
              <a:gd name="adj1" fmla="val 52077"/>
              <a:gd name="adj2" fmla="val 107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 smtClean="0"/>
          </a:p>
          <a:p>
            <a:pPr algn="ctr"/>
            <a:r>
              <a:rPr lang="nb-NO" sz="1400" dirty="0" smtClean="0"/>
              <a:t>”</a:t>
            </a:r>
            <a:r>
              <a:rPr lang="nb-NO" sz="1400" dirty="0" err="1" smtClean="0"/>
              <a:t>JodaCare</a:t>
            </a:r>
            <a:r>
              <a:rPr lang="nb-NO" sz="1400" dirty="0" smtClean="0"/>
              <a:t>”</a:t>
            </a:r>
            <a:br>
              <a:rPr lang="nb-NO" sz="1400" dirty="0" smtClean="0"/>
            </a:br>
            <a:r>
              <a:rPr lang="nb-NO" sz="1400" dirty="0" smtClean="0"/>
              <a:t>lagrer og tilgjengeliggjør ”info” fra samtlige ”aktører”</a:t>
            </a:r>
            <a:endParaRPr lang="nb-NO" sz="1400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539552" y="476672"/>
            <a:ext cx="1321196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Ny modell? </a:t>
            </a:r>
            <a:endParaRPr lang="nb-NO" b="1" dirty="0"/>
          </a:p>
        </p:txBody>
      </p:sp>
      <p:sp>
        <p:nvSpPr>
          <p:cNvPr id="15" name="Ellipse 14"/>
          <p:cNvSpPr/>
          <p:nvPr/>
        </p:nvSpPr>
        <p:spPr>
          <a:xfrm>
            <a:off x="2771800" y="263691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Ellipse 16"/>
          <p:cNvSpPr/>
          <p:nvPr/>
        </p:nvSpPr>
        <p:spPr>
          <a:xfrm>
            <a:off x="3059832" y="206084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Ellipse 17"/>
          <p:cNvSpPr/>
          <p:nvPr/>
        </p:nvSpPr>
        <p:spPr>
          <a:xfrm>
            <a:off x="3419872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Ellipse 18"/>
          <p:cNvSpPr/>
          <p:nvPr/>
        </p:nvSpPr>
        <p:spPr>
          <a:xfrm>
            <a:off x="3851920" y="21328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Ellipse 3"/>
          <p:cNvSpPr/>
          <p:nvPr/>
        </p:nvSpPr>
        <p:spPr>
          <a:xfrm>
            <a:off x="539552" y="846004"/>
            <a:ext cx="8136904" cy="56793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noFill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995936" y="33569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Ellipse 21"/>
          <p:cNvSpPr/>
          <p:nvPr/>
        </p:nvSpPr>
        <p:spPr>
          <a:xfrm flipV="1">
            <a:off x="4716016" y="22048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Sirkelformet pil 22"/>
          <p:cNvSpPr/>
          <p:nvPr/>
        </p:nvSpPr>
        <p:spPr>
          <a:xfrm rot="10800000">
            <a:off x="3851920" y="4149080"/>
            <a:ext cx="2014747" cy="2014747"/>
          </a:xfrm>
          <a:prstGeom prst="circularArrow">
            <a:avLst>
              <a:gd name="adj1" fmla="val 3753"/>
              <a:gd name="adj2" fmla="val 468456"/>
              <a:gd name="adj3" fmla="val 19303743"/>
              <a:gd name="adj4" fmla="val 12523220"/>
              <a:gd name="adj5" fmla="val 4378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996-F1AB-4C8D-B507-0841863D7CC9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5866667" y="366229"/>
            <a:ext cx="267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Fase 1 Høst 2018/vår 2019</a:t>
            </a:r>
            <a:endParaRPr lang="nb-NO" dirty="0"/>
          </a:p>
        </p:txBody>
      </p:sp>
      <p:sp>
        <p:nvSpPr>
          <p:cNvPr id="14" name="Pil ned 13"/>
          <p:cNvSpPr/>
          <p:nvPr/>
        </p:nvSpPr>
        <p:spPr>
          <a:xfrm>
            <a:off x="6962538" y="754031"/>
            <a:ext cx="484632" cy="425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347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456347"/>
            <a:ext cx="8280920" cy="518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2983" rIns="91440" bIns="8569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Mandat -mål og mening 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Identifisere og prøve ut</a:t>
            </a:r>
            <a:r>
              <a:rPr kumimoji="0" lang="nb-N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5-10 kommersielt tilgjengelige velferdsteknologiske løsninger, slik at barn og unge med funksjonsnedsettelser enklere kan delta i og mestre fritidsaktiviteter.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2800" dirty="0"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ktivitetene som initieres støtte opp under den enkeltes habiliterings- og rehabiliteringsprosess.</a:t>
            </a:r>
            <a:endParaRPr lang="nb-NO" sz="1100" dirty="0">
              <a:cs typeface="Arial" pitchFamily="34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Aktivitetene eller tiltakene skal også bidra til at foreldre eller pårørende som er involvert, på en enklere måte skal kunne kombinere eget arbeid med omsorgen for barna.</a:t>
            </a:r>
            <a:endParaRPr kumimoji="0" 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44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Sammendrag - behov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Rød tråd/ønsker/behov: </a:t>
            </a:r>
            <a:b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nb-NO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musikk og tid</a:t>
            </a:r>
          </a:p>
          <a:p>
            <a: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språk/kommunikasjon (</a:t>
            </a:r>
            <a:r>
              <a:rPr lang="nb-NO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apps</a:t>
            </a:r>
            <a: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System for overlevering av kunnskaper (horisontalt og vertikalt)</a:t>
            </a:r>
            <a:endParaRPr lang="nb-NO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71149"/>
          <a:stretch/>
        </p:blipFill>
        <p:spPr bwMode="auto">
          <a:xfrm>
            <a:off x="13431" y="442917"/>
            <a:ext cx="2627784" cy="577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r="71828"/>
          <a:stretch/>
        </p:blipFill>
        <p:spPr bwMode="auto">
          <a:xfrm>
            <a:off x="2915816" y="937899"/>
            <a:ext cx="2555776" cy="551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r="70450" b="11678"/>
          <a:stretch/>
        </p:blipFill>
        <p:spPr bwMode="auto">
          <a:xfrm>
            <a:off x="5580112" y="840579"/>
            <a:ext cx="2691408" cy="525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il opp 4"/>
          <p:cNvSpPr/>
          <p:nvPr/>
        </p:nvSpPr>
        <p:spPr>
          <a:xfrm>
            <a:off x="7452320" y="6093296"/>
            <a:ext cx="144016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183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836712"/>
            <a:ext cx="8640000" cy="513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02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Sammendrag - behov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Rød tråd/ønsker/behov: </a:t>
            </a:r>
            <a:b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nb-NO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musikk og tid</a:t>
            </a:r>
          </a:p>
          <a:p>
            <a: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språk/kommunikasjon (</a:t>
            </a:r>
            <a:r>
              <a:rPr lang="nb-NO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apps</a:t>
            </a:r>
            <a: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nb-NO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System for overlevering av kunnskaper (horisontalt og vertikalt)</a:t>
            </a:r>
            <a:endParaRPr lang="nb-NO" sz="3600" dirty="0"/>
          </a:p>
        </p:txBody>
      </p:sp>
      <p:sp>
        <p:nvSpPr>
          <p:cNvPr id="5" name="Pil ned 4"/>
          <p:cNvSpPr/>
          <p:nvPr/>
        </p:nvSpPr>
        <p:spPr>
          <a:xfrm rot="19003746">
            <a:off x="1131073" y="2784062"/>
            <a:ext cx="432048" cy="1355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060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0" y="4149080"/>
          <a:ext cx="60960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uppe 6"/>
          <p:cNvGrpSpPr/>
          <p:nvPr/>
        </p:nvGrpSpPr>
        <p:grpSpPr>
          <a:xfrm>
            <a:off x="5580112" y="1124744"/>
            <a:ext cx="1026701" cy="846814"/>
            <a:chOff x="1032030" y="440688"/>
            <a:chExt cx="1026701" cy="846814"/>
          </a:xfrm>
        </p:grpSpPr>
        <p:sp>
          <p:nvSpPr>
            <p:cNvPr id="8" name="Avrundet rektangel 7"/>
            <p:cNvSpPr/>
            <p:nvPr/>
          </p:nvSpPr>
          <p:spPr>
            <a:xfrm>
              <a:off x="1032030" y="440688"/>
              <a:ext cx="1026701" cy="8468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vrundet rektangel 4"/>
            <p:cNvSpPr/>
            <p:nvPr/>
          </p:nvSpPr>
          <p:spPr>
            <a:xfrm>
              <a:off x="1051518" y="460176"/>
              <a:ext cx="987725" cy="6263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20955" rIns="20955" bIns="20955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100" kern="1200" dirty="0" smtClean="0"/>
                <a:t> Tiltak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100" dirty="0"/>
                <a:t> </a:t>
              </a:r>
              <a:r>
                <a:rPr lang="nb-NO" sz="1100" dirty="0" smtClean="0"/>
                <a:t>Vurdering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100" kern="1200" dirty="0" smtClean="0"/>
                <a:t> Kartlegging</a:t>
              </a:r>
              <a:endParaRPr lang="nb-NO" sz="1100" kern="1200" dirty="0"/>
            </a:p>
          </p:txBody>
        </p:sp>
      </p:grpSp>
      <p:grpSp>
        <p:nvGrpSpPr>
          <p:cNvPr id="3" name="Gruppe 9"/>
          <p:cNvGrpSpPr/>
          <p:nvPr/>
        </p:nvGrpSpPr>
        <p:grpSpPr>
          <a:xfrm>
            <a:off x="6012160" y="1700808"/>
            <a:ext cx="1368152" cy="792088"/>
            <a:chOff x="1260186" y="1106042"/>
            <a:chExt cx="912623" cy="362920"/>
          </a:xfrm>
        </p:grpSpPr>
        <p:sp>
          <p:nvSpPr>
            <p:cNvPr id="11" name="Avrundet rektangel 10"/>
            <p:cNvSpPr/>
            <p:nvPr/>
          </p:nvSpPr>
          <p:spPr>
            <a:xfrm>
              <a:off x="1260186" y="1106042"/>
              <a:ext cx="912623" cy="3629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Avrundet rektangel 4"/>
            <p:cNvSpPr/>
            <p:nvPr/>
          </p:nvSpPr>
          <p:spPr>
            <a:xfrm>
              <a:off x="1270816" y="1116672"/>
              <a:ext cx="891363" cy="3416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400" kern="1200" dirty="0" smtClean="0"/>
                <a:t>Spesialisthelse tjenesten</a:t>
              </a:r>
              <a:endParaRPr lang="nb-NO" sz="1400" kern="1200" dirty="0"/>
            </a:p>
          </p:txBody>
        </p:sp>
      </p:grpSp>
      <p:cxnSp>
        <p:nvCxnSpPr>
          <p:cNvPr id="16" name="Rett pil 15"/>
          <p:cNvCxnSpPr/>
          <p:nvPr/>
        </p:nvCxnSpPr>
        <p:spPr>
          <a:xfrm flipH="1">
            <a:off x="3131840" y="2420888"/>
            <a:ext cx="266429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/>
          <p:nvPr/>
        </p:nvCxnSpPr>
        <p:spPr>
          <a:xfrm flipV="1">
            <a:off x="2987824" y="2204864"/>
            <a:ext cx="266429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AutoShape 2" descr="Bilderesultat for sky tegn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268" name="AutoShape 4" descr="Bilderesultat for sky tegn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4" name="TekstSylinder 33"/>
          <p:cNvSpPr txBox="1"/>
          <p:nvPr/>
        </p:nvSpPr>
        <p:spPr>
          <a:xfrm>
            <a:off x="1624120" y="1054828"/>
            <a:ext cx="1507720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”Dagen i dag”</a:t>
            </a:r>
            <a:endParaRPr lang="nb-NO" b="1" dirty="0"/>
          </a:p>
        </p:txBody>
      </p:sp>
      <p:sp>
        <p:nvSpPr>
          <p:cNvPr id="15" name="Eksplosjon 2 14"/>
          <p:cNvSpPr/>
          <p:nvPr/>
        </p:nvSpPr>
        <p:spPr>
          <a:xfrm>
            <a:off x="3563888" y="5661248"/>
            <a:ext cx="360040" cy="43204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Eksplosjon 2 16"/>
          <p:cNvSpPr/>
          <p:nvPr/>
        </p:nvSpPr>
        <p:spPr>
          <a:xfrm>
            <a:off x="5076056" y="3933056"/>
            <a:ext cx="360040" cy="43204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Eksplosjon 2 17"/>
          <p:cNvSpPr/>
          <p:nvPr/>
        </p:nvSpPr>
        <p:spPr>
          <a:xfrm>
            <a:off x="4211960" y="3284984"/>
            <a:ext cx="360040" cy="43204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Sirkelformet pil 21"/>
          <p:cNvSpPr/>
          <p:nvPr/>
        </p:nvSpPr>
        <p:spPr>
          <a:xfrm rot="10800000">
            <a:off x="4427984" y="4509120"/>
            <a:ext cx="1570093" cy="1570093"/>
          </a:xfrm>
          <a:prstGeom prst="circularArrow">
            <a:avLst>
              <a:gd name="adj1" fmla="val 4077"/>
              <a:gd name="adj2" fmla="val 42533"/>
              <a:gd name="adj3" fmla="val 19399991"/>
              <a:gd name="adj4" fmla="val 12663904"/>
              <a:gd name="adj5" fmla="val 4756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Eksplosjon 2 22"/>
          <p:cNvSpPr/>
          <p:nvPr/>
        </p:nvSpPr>
        <p:spPr>
          <a:xfrm>
            <a:off x="5076056" y="5805264"/>
            <a:ext cx="360040" cy="43204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2111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39552" y="1351219"/>
            <a:ext cx="3456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/>
              <a:t>Beskjeder</a:t>
            </a:r>
            <a:endParaRPr lang="nb-NO" b="1" dirty="0"/>
          </a:p>
          <a:p>
            <a:r>
              <a:rPr lang="nb-NO" dirty="0"/>
              <a:t>Åpner for kommunikasjon mellom </a:t>
            </a:r>
            <a:r>
              <a:rPr lang="nb-NO" dirty="0" smtClean="0"/>
              <a:t>«partene» </a:t>
            </a:r>
            <a:r>
              <a:rPr lang="nb-NO" dirty="0"/>
              <a:t>om både praktiske beskjeder og hyggelige historier om hva som har skjedd </a:t>
            </a:r>
            <a:r>
              <a:rPr lang="nb-NO" dirty="0" smtClean="0"/>
              <a:t>i </a:t>
            </a:r>
            <a:r>
              <a:rPr lang="nb-NO" dirty="0"/>
              <a:t>dag. Dette bidrar til at alle </a:t>
            </a:r>
            <a:r>
              <a:rPr lang="nb-NO" dirty="0" smtClean="0"/>
              <a:t>holder </a:t>
            </a:r>
            <a:r>
              <a:rPr lang="nb-NO" dirty="0"/>
              <a:t>seg oppdatert, forbedrer samarbeid og motvirker bekymring blant pårørende.</a:t>
            </a:r>
          </a:p>
        </p:txBody>
      </p:sp>
      <p:sp>
        <p:nvSpPr>
          <p:cNvPr id="5" name="Rektangel 4"/>
          <p:cNvSpPr/>
          <p:nvPr/>
        </p:nvSpPr>
        <p:spPr>
          <a:xfrm>
            <a:off x="4463988" y="1362525"/>
            <a:ext cx="302559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/>
              <a:t>Bildedeling</a:t>
            </a:r>
          </a:p>
          <a:p>
            <a:r>
              <a:rPr lang="nb-NO" dirty="0"/>
              <a:t>Som en tilleggsfunksjon til beskjedene er det også mulig å dele bilder. Disse bildene kan både fungere som trivelige oppdateringer for pårørende, og er fine utgangspunkt for samtaler med tjenestemottaker.</a:t>
            </a:r>
          </a:p>
        </p:txBody>
      </p:sp>
      <p:sp>
        <p:nvSpPr>
          <p:cNvPr id="6" name="Rektangel 5"/>
          <p:cNvSpPr/>
          <p:nvPr/>
        </p:nvSpPr>
        <p:spPr>
          <a:xfrm>
            <a:off x="323528" y="56145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/>
              <a:t>2. </a:t>
            </a:r>
            <a:r>
              <a:rPr lang="nb-NO" b="1" dirty="0" err="1" smtClean="0"/>
              <a:t>JodaCare</a:t>
            </a:r>
            <a:r>
              <a:rPr lang="nb-NO" b="1" dirty="0" smtClean="0"/>
              <a:t> - funksjoner</a:t>
            </a:r>
            <a:endParaRPr lang="nb-NO" b="1" dirty="0"/>
          </a:p>
          <a:p>
            <a:r>
              <a:rPr lang="nb-NO" dirty="0" err="1"/>
              <a:t>JodaCare</a:t>
            </a:r>
            <a:r>
              <a:rPr lang="nb-NO" dirty="0"/>
              <a:t> har flere funksjoner som </a:t>
            </a:r>
            <a:r>
              <a:rPr lang="nb-NO" dirty="0" smtClean="0"/>
              <a:t>kan gjøre </a:t>
            </a:r>
            <a:r>
              <a:rPr lang="nb-NO" dirty="0"/>
              <a:t>den daglige kommunikasjonen enklere.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44" y="4471920"/>
            <a:ext cx="3312000" cy="2065161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467544" y="4102588"/>
            <a:ext cx="1090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 smtClean="0"/>
              <a:t>Kalender </a:t>
            </a:r>
            <a:endParaRPr lang="nb-NO" b="1" dirty="0"/>
          </a:p>
        </p:txBody>
      </p:sp>
      <p:sp>
        <p:nvSpPr>
          <p:cNvPr id="9" name="Rektangel 8"/>
          <p:cNvSpPr/>
          <p:nvPr/>
        </p:nvSpPr>
        <p:spPr>
          <a:xfrm>
            <a:off x="4473281" y="41025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b="1" dirty="0"/>
              <a:t>Personlig profil</a:t>
            </a:r>
          </a:p>
          <a:p>
            <a:r>
              <a:rPr lang="nb-NO" dirty="0"/>
              <a:t>Gir </a:t>
            </a:r>
            <a:r>
              <a:rPr lang="nb-NO" dirty="0" smtClean="0"/>
              <a:t>informasjon </a:t>
            </a:r>
            <a:r>
              <a:rPr lang="nb-NO" dirty="0"/>
              <a:t>med fokus på livet utenom sykdomshistorien. Dette åpner for bedre oppfølging og samtaler </a:t>
            </a:r>
            <a:r>
              <a:rPr lang="nb-NO" dirty="0" smtClean="0"/>
              <a:t>for både skole og helsepersonell</a:t>
            </a:r>
            <a:r>
              <a:rPr lang="nb-NO" dirty="0"/>
              <a:t>. Det er også mulig å legge inn personlig informasjon under profilene til pårørende og helsepersonell, så man har oversikt over hvem som er involvert.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996-F1AB-4C8D-B507-0841863D7CC9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9117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115616" y="4149080"/>
          <a:ext cx="72008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uppe 6"/>
          <p:cNvGrpSpPr/>
          <p:nvPr/>
        </p:nvGrpSpPr>
        <p:grpSpPr>
          <a:xfrm>
            <a:off x="5580112" y="1124744"/>
            <a:ext cx="1026701" cy="846814"/>
            <a:chOff x="1032030" y="440688"/>
            <a:chExt cx="1026701" cy="846814"/>
          </a:xfrm>
        </p:grpSpPr>
        <p:sp>
          <p:nvSpPr>
            <p:cNvPr id="8" name="Avrundet rektangel 7"/>
            <p:cNvSpPr/>
            <p:nvPr/>
          </p:nvSpPr>
          <p:spPr>
            <a:xfrm>
              <a:off x="1032030" y="440688"/>
              <a:ext cx="1026701" cy="8468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vrundet rektangel 4"/>
            <p:cNvSpPr/>
            <p:nvPr/>
          </p:nvSpPr>
          <p:spPr>
            <a:xfrm>
              <a:off x="1051518" y="460176"/>
              <a:ext cx="987725" cy="6263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20955" rIns="20955" bIns="20955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100" kern="1200" dirty="0" smtClean="0"/>
                <a:t> Tiltak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100" dirty="0"/>
                <a:t> </a:t>
              </a:r>
              <a:r>
                <a:rPr lang="nb-NO" sz="1100" dirty="0" smtClean="0"/>
                <a:t>Vurdering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nb-NO" sz="1100" kern="1200" dirty="0" smtClean="0"/>
                <a:t> Kartlegging</a:t>
              </a:r>
              <a:endParaRPr lang="nb-NO" sz="1100" kern="1200" dirty="0"/>
            </a:p>
          </p:txBody>
        </p:sp>
      </p:grpSp>
      <p:grpSp>
        <p:nvGrpSpPr>
          <p:cNvPr id="3" name="Gruppe 9"/>
          <p:cNvGrpSpPr/>
          <p:nvPr/>
        </p:nvGrpSpPr>
        <p:grpSpPr>
          <a:xfrm>
            <a:off x="6012160" y="1700808"/>
            <a:ext cx="1368152" cy="792088"/>
            <a:chOff x="1260186" y="1106042"/>
            <a:chExt cx="912623" cy="362920"/>
          </a:xfrm>
        </p:grpSpPr>
        <p:sp>
          <p:nvSpPr>
            <p:cNvPr id="11" name="Avrundet rektangel 10"/>
            <p:cNvSpPr/>
            <p:nvPr/>
          </p:nvSpPr>
          <p:spPr>
            <a:xfrm>
              <a:off x="1260186" y="1106042"/>
              <a:ext cx="912623" cy="3629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Avrundet rektangel 4"/>
            <p:cNvSpPr/>
            <p:nvPr/>
          </p:nvSpPr>
          <p:spPr>
            <a:xfrm>
              <a:off x="1270816" y="1116672"/>
              <a:ext cx="891363" cy="3416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400" kern="1200" dirty="0" smtClean="0"/>
                <a:t>Spesialisthelse tjenesten</a:t>
              </a:r>
              <a:endParaRPr lang="nb-NO" sz="1400" kern="1200" dirty="0"/>
            </a:p>
          </p:txBody>
        </p:sp>
      </p:grpSp>
      <p:cxnSp>
        <p:nvCxnSpPr>
          <p:cNvPr id="16" name="Rett pil 15"/>
          <p:cNvCxnSpPr/>
          <p:nvPr/>
        </p:nvCxnSpPr>
        <p:spPr>
          <a:xfrm flipH="1">
            <a:off x="2483768" y="2420888"/>
            <a:ext cx="3312368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/>
          <p:nvPr/>
        </p:nvCxnSpPr>
        <p:spPr>
          <a:xfrm flipV="1">
            <a:off x="2195736" y="2204864"/>
            <a:ext cx="3456384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AutoShape 2" descr="Bilderesultat for sky tegn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268" name="AutoShape 4" descr="Bilderesultat for sky tegn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32" name="Bildeforklaring formet som en sky 31"/>
          <p:cNvSpPr/>
          <p:nvPr/>
        </p:nvSpPr>
        <p:spPr>
          <a:xfrm>
            <a:off x="683568" y="1124744"/>
            <a:ext cx="1944216" cy="1728192"/>
          </a:xfrm>
          <a:prstGeom prst="cloudCallout">
            <a:avLst>
              <a:gd name="adj1" fmla="val 52077"/>
              <a:gd name="adj2" fmla="val 107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 smtClean="0"/>
          </a:p>
          <a:p>
            <a:pPr algn="ctr"/>
            <a:r>
              <a:rPr lang="nb-NO" sz="1400" dirty="0" smtClean="0"/>
              <a:t>”</a:t>
            </a:r>
            <a:r>
              <a:rPr lang="nb-NO" sz="1400" dirty="0" err="1" smtClean="0"/>
              <a:t>JodaCare</a:t>
            </a:r>
            <a:r>
              <a:rPr lang="nb-NO" sz="1400" dirty="0" smtClean="0"/>
              <a:t>”</a:t>
            </a:r>
            <a:br>
              <a:rPr lang="nb-NO" sz="1400" dirty="0" smtClean="0"/>
            </a:br>
            <a:r>
              <a:rPr lang="nb-NO" sz="1400" dirty="0" smtClean="0"/>
              <a:t>lagrer og tilgjengeliggjør ”info” fra samtlige ”aktører”</a:t>
            </a:r>
            <a:endParaRPr lang="nb-NO" sz="1400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539552" y="476672"/>
            <a:ext cx="1321196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Ny modell? </a:t>
            </a:r>
            <a:endParaRPr lang="nb-NO" b="1" dirty="0"/>
          </a:p>
        </p:txBody>
      </p:sp>
      <p:sp>
        <p:nvSpPr>
          <p:cNvPr id="15" name="Ellipse 14"/>
          <p:cNvSpPr/>
          <p:nvPr/>
        </p:nvSpPr>
        <p:spPr>
          <a:xfrm>
            <a:off x="2771800" y="263691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Ellipse 16"/>
          <p:cNvSpPr/>
          <p:nvPr/>
        </p:nvSpPr>
        <p:spPr>
          <a:xfrm>
            <a:off x="3059832" y="206084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Ellipse 17"/>
          <p:cNvSpPr/>
          <p:nvPr/>
        </p:nvSpPr>
        <p:spPr>
          <a:xfrm>
            <a:off x="3419872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Ellipse 18"/>
          <p:cNvSpPr/>
          <p:nvPr/>
        </p:nvSpPr>
        <p:spPr>
          <a:xfrm>
            <a:off x="3851920" y="21328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Ellipse 3"/>
          <p:cNvSpPr/>
          <p:nvPr/>
        </p:nvSpPr>
        <p:spPr>
          <a:xfrm>
            <a:off x="2771800" y="3573016"/>
            <a:ext cx="5904656" cy="2952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noFill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995936" y="33569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Ellipse 21"/>
          <p:cNvSpPr/>
          <p:nvPr/>
        </p:nvSpPr>
        <p:spPr>
          <a:xfrm flipV="1">
            <a:off x="4716016" y="22048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Sirkelformet pil 22"/>
          <p:cNvSpPr/>
          <p:nvPr/>
        </p:nvSpPr>
        <p:spPr>
          <a:xfrm rot="10800000">
            <a:off x="3851920" y="4149080"/>
            <a:ext cx="2014747" cy="2014747"/>
          </a:xfrm>
          <a:prstGeom prst="circularArrow">
            <a:avLst>
              <a:gd name="adj1" fmla="val 3753"/>
              <a:gd name="adj2" fmla="val 468456"/>
              <a:gd name="adj3" fmla="val 19303743"/>
              <a:gd name="adj4" fmla="val 12523220"/>
              <a:gd name="adj5" fmla="val 4378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996-F1AB-4C8D-B507-0841863D7CC9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5650238" y="2924489"/>
            <a:ext cx="317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Fase 1 Høst 2017/vår/høst 2018</a:t>
            </a:r>
            <a:endParaRPr lang="nb-NO" dirty="0"/>
          </a:p>
        </p:txBody>
      </p:sp>
      <p:sp>
        <p:nvSpPr>
          <p:cNvPr id="14" name="Pil ned 13"/>
          <p:cNvSpPr/>
          <p:nvPr/>
        </p:nvSpPr>
        <p:spPr>
          <a:xfrm>
            <a:off x="7236296" y="3340722"/>
            <a:ext cx="484632" cy="425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59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337</Words>
  <Application>Microsoft Office PowerPoint</Application>
  <PresentationFormat>Skjermfremvisning (4:3)</PresentationFormat>
  <Paragraphs>98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Office-tema</vt:lpstr>
      <vt:lpstr>             </vt:lpstr>
      <vt:lpstr>PowerPoint-presentasjon</vt:lpstr>
      <vt:lpstr>Sammendrag - behov</vt:lpstr>
      <vt:lpstr>PowerPoint-presentasjon</vt:lpstr>
      <vt:lpstr>PowerPoint-presentasjon</vt:lpstr>
      <vt:lpstr>Sammendrag - behov</vt:lpstr>
      <vt:lpstr>PowerPoint-presentasjon</vt:lpstr>
      <vt:lpstr>PowerPoint-presentasjon</vt:lpstr>
      <vt:lpstr>PowerPoint-presentasjon</vt:lpstr>
      <vt:lpstr>PowerPoint-presentasjon</vt:lpstr>
    </vt:vector>
  </TitlesOfParts>
  <Company>Horten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Emil Hansen</dc:creator>
  <cp:lastModifiedBy>Emil Hansen</cp:lastModifiedBy>
  <cp:revision>43</cp:revision>
  <dcterms:created xsi:type="dcterms:W3CDTF">2016-07-07T09:42:37Z</dcterms:created>
  <dcterms:modified xsi:type="dcterms:W3CDTF">2018-10-23T21:41:35Z</dcterms:modified>
</cp:coreProperties>
</file>